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 id="2147484199" r:id="rId2"/>
    <p:sldMasterId id="2147484211" r:id="rId3"/>
    <p:sldMasterId id="2147484223" r:id="rId4"/>
    <p:sldMasterId id="2147484235" r:id="rId5"/>
  </p:sldMasterIdLst>
  <p:notesMasterIdLst>
    <p:notesMasterId r:id="rId94"/>
  </p:notesMasterIdLst>
  <p:handoutMasterIdLst>
    <p:handoutMasterId r:id="rId95"/>
  </p:handoutMasterIdLst>
  <p:sldIdLst>
    <p:sldId id="484" r:id="rId6"/>
    <p:sldId id="315" r:id="rId7"/>
    <p:sldId id="316" r:id="rId8"/>
    <p:sldId id="317" r:id="rId9"/>
    <p:sldId id="404" r:id="rId10"/>
    <p:sldId id="292" r:id="rId11"/>
    <p:sldId id="413" r:id="rId12"/>
    <p:sldId id="412" r:id="rId13"/>
    <p:sldId id="414" r:id="rId14"/>
    <p:sldId id="483" r:id="rId15"/>
    <p:sldId id="474" r:id="rId16"/>
    <p:sldId id="476" r:id="rId17"/>
    <p:sldId id="416" r:id="rId18"/>
    <p:sldId id="417" r:id="rId19"/>
    <p:sldId id="418" r:id="rId20"/>
    <p:sldId id="442" r:id="rId21"/>
    <p:sldId id="420" r:id="rId22"/>
    <p:sldId id="421" r:id="rId23"/>
    <p:sldId id="422" r:id="rId24"/>
    <p:sldId id="455" r:id="rId25"/>
    <p:sldId id="477" r:id="rId26"/>
    <p:sldId id="423" r:id="rId27"/>
    <p:sldId id="443" r:id="rId28"/>
    <p:sldId id="445" r:id="rId29"/>
    <p:sldId id="444" r:id="rId30"/>
    <p:sldId id="456" r:id="rId31"/>
    <p:sldId id="446" r:id="rId32"/>
    <p:sldId id="447" r:id="rId33"/>
    <p:sldId id="424" r:id="rId34"/>
    <p:sldId id="425" r:id="rId35"/>
    <p:sldId id="426" r:id="rId36"/>
    <p:sldId id="427" r:id="rId37"/>
    <p:sldId id="428" r:id="rId38"/>
    <p:sldId id="448" r:id="rId39"/>
    <p:sldId id="429" r:id="rId40"/>
    <p:sldId id="430" r:id="rId41"/>
    <p:sldId id="431" r:id="rId42"/>
    <p:sldId id="432" r:id="rId43"/>
    <p:sldId id="433" r:id="rId44"/>
    <p:sldId id="457" r:id="rId45"/>
    <p:sldId id="458" r:id="rId46"/>
    <p:sldId id="459" r:id="rId47"/>
    <p:sldId id="450" r:id="rId48"/>
    <p:sldId id="451" r:id="rId49"/>
    <p:sldId id="452" r:id="rId50"/>
    <p:sldId id="453" r:id="rId51"/>
    <p:sldId id="454" r:id="rId52"/>
    <p:sldId id="478" r:id="rId53"/>
    <p:sldId id="408" r:id="rId54"/>
    <p:sldId id="479" r:id="rId55"/>
    <p:sldId id="375" r:id="rId56"/>
    <p:sldId id="376" r:id="rId57"/>
    <p:sldId id="377" r:id="rId58"/>
    <p:sldId id="480" r:id="rId59"/>
    <p:sldId id="399" r:id="rId60"/>
    <p:sldId id="481" r:id="rId61"/>
    <p:sldId id="379" r:id="rId62"/>
    <p:sldId id="355" r:id="rId63"/>
    <p:sldId id="354" r:id="rId64"/>
    <p:sldId id="356" r:id="rId65"/>
    <p:sldId id="357" r:id="rId66"/>
    <p:sldId id="358" r:id="rId67"/>
    <p:sldId id="381" r:id="rId68"/>
    <p:sldId id="389" r:id="rId69"/>
    <p:sldId id="382" r:id="rId70"/>
    <p:sldId id="400" r:id="rId71"/>
    <p:sldId id="401" r:id="rId72"/>
    <p:sldId id="402" r:id="rId73"/>
    <p:sldId id="384" r:id="rId74"/>
    <p:sldId id="385" r:id="rId75"/>
    <p:sldId id="388" r:id="rId76"/>
    <p:sldId id="387" r:id="rId77"/>
    <p:sldId id="482" r:id="rId78"/>
    <p:sldId id="360" r:id="rId79"/>
    <p:sldId id="485" r:id="rId80"/>
    <p:sldId id="499" r:id="rId81"/>
    <p:sldId id="500" r:id="rId82"/>
    <p:sldId id="501" r:id="rId83"/>
    <p:sldId id="502" r:id="rId84"/>
    <p:sldId id="503" r:id="rId85"/>
    <p:sldId id="504" r:id="rId86"/>
    <p:sldId id="505" r:id="rId87"/>
    <p:sldId id="506" r:id="rId88"/>
    <p:sldId id="507" r:id="rId89"/>
    <p:sldId id="508" r:id="rId90"/>
    <p:sldId id="509" r:id="rId91"/>
    <p:sldId id="510" r:id="rId92"/>
    <p:sldId id="511" r:id="rId9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SimSun" panose="02010600030101010101" pitchFamily="2" charset="-122"/>
        <a:cs typeface="+mn-cs"/>
      </a:defRPr>
    </a:lvl5pPr>
    <a:lvl6pPr marL="2286000" algn="l" defTabSz="914400" rtl="0" eaLnBrk="1" latinLnBrk="0" hangingPunct="1">
      <a:defRPr kern="1200">
        <a:solidFill>
          <a:schemeClr val="tx1"/>
        </a:solidFill>
        <a:latin typeface="Times New Roman" panose="02020603050405020304" pitchFamily="18" charset="0"/>
        <a:ea typeface="SimSun" panose="02010600030101010101" pitchFamily="2" charset="-122"/>
        <a:cs typeface="+mn-cs"/>
      </a:defRPr>
    </a:lvl6pPr>
    <a:lvl7pPr marL="2743200" algn="l" defTabSz="914400" rtl="0" eaLnBrk="1" latinLnBrk="0" hangingPunct="1">
      <a:defRPr kern="1200">
        <a:solidFill>
          <a:schemeClr val="tx1"/>
        </a:solidFill>
        <a:latin typeface="Times New Roman" panose="02020603050405020304" pitchFamily="18" charset="0"/>
        <a:ea typeface="SimSun" panose="02010600030101010101" pitchFamily="2" charset="-122"/>
        <a:cs typeface="+mn-cs"/>
      </a:defRPr>
    </a:lvl7pPr>
    <a:lvl8pPr marL="3200400" algn="l" defTabSz="914400" rtl="0" eaLnBrk="1" latinLnBrk="0" hangingPunct="1">
      <a:defRPr kern="1200">
        <a:solidFill>
          <a:schemeClr val="tx1"/>
        </a:solidFill>
        <a:latin typeface="Times New Roman" panose="02020603050405020304" pitchFamily="18" charset="0"/>
        <a:ea typeface="SimSun" panose="02010600030101010101" pitchFamily="2" charset="-122"/>
        <a:cs typeface="+mn-cs"/>
      </a:defRPr>
    </a:lvl8pPr>
    <a:lvl9pPr marL="3657600" algn="l" defTabSz="914400" rtl="0" eaLnBrk="1" latinLnBrk="0" hangingPunct="1">
      <a:defRPr kern="1200">
        <a:solidFill>
          <a:schemeClr val="tx1"/>
        </a:solidFill>
        <a:latin typeface="Times New Roman" panose="02020603050405020304" pitchFamily="18" charset="0"/>
        <a:ea typeface="SimSun" panose="02010600030101010101" pitchFamily="2" charset="-122"/>
        <a:cs typeface="+mn-cs"/>
      </a:defRPr>
    </a:lvl9pPr>
  </p:defaultTextStyle>
  <p:extLst>
    <p:ext uri="{521415D9-36F7-43E2-AB2F-B90AF26B5E84}">
      <p14:sectionLst xmlns:p14="http://schemas.microsoft.com/office/powerpoint/2010/main">
        <p14:section name="默认节" id="{5F293082-4E56-4452-8CC7-D7670E2228F9}">
          <p14:sldIdLst>
            <p14:sldId id="484"/>
            <p14:sldId id="315"/>
            <p14:sldId id="316"/>
            <p14:sldId id="317"/>
            <p14:sldId id="404"/>
            <p14:sldId id="292"/>
            <p14:sldId id="413"/>
            <p14:sldId id="412"/>
            <p14:sldId id="414"/>
          </p14:sldIdLst>
        </p14:section>
        <p14:section name="无标题节" id="{4B2FF2D2-6664-47D2-9139-AF611F4012D1}">
          <p14:sldIdLst>
            <p14:sldId id="483"/>
            <p14:sldId id="474"/>
            <p14:sldId id="476"/>
            <p14:sldId id="416"/>
            <p14:sldId id="417"/>
            <p14:sldId id="418"/>
            <p14:sldId id="442"/>
            <p14:sldId id="420"/>
            <p14:sldId id="421"/>
            <p14:sldId id="422"/>
            <p14:sldId id="455"/>
          </p14:sldIdLst>
        </p14:section>
        <p14:section name="无标题节" id="{EBA7962C-5F19-453D-878B-BF851CDEEE0C}">
          <p14:sldIdLst>
            <p14:sldId id="477"/>
            <p14:sldId id="423"/>
            <p14:sldId id="443"/>
            <p14:sldId id="445"/>
            <p14:sldId id="444"/>
            <p14:sldId id="456"/>
            <p14:sldId id="446"/>
            <p14:sldId id="447"/>
            <p14:sldId id="424"/>
            <p14:sldId id="425"/>
            <p14:sldId id="426"/>
            <p14:sldId id="427"/>
            <p14:sldId id="428"/>
            <p14:sldId id="448"/>
            <p14:sldId id="429"/>
            <p14:sldId id="430"/>
            <p14:sldId id="431"/>
            <p14:sldId id="432"/>
            <p14:sldId id="433"/>
            <p14:sldId id="457"/>
            <p14:sldId id="458"/>
            <p14:sldId id="459"/>
            <p14:sldId id="450"/>
            <p14:sldId id="451"/>
            <p14:sldId id="452"/>
            <p14:sldId id="453"/>
            <p14:sldId id="454"/>
          </p14:sldIdLst>
        </p14:section>
        <p14:section name="无标题节" id="{885D25F0-8B7B-4694-9E76-2A98CCFBC548}">
          <p14:sldIdLst>
            <p14:sldId id="478"/>
            <p14:sldId id="408"/>
            <p14:sldId id="479"/>
            <p14:sldId id="375"/>
            <p14:sldId id="376"/>
            <p14:sldId id="377"/>
            <p14:sldId id="480"/>
            <p14:sldId id="399"/>
            <p14:sldId id="481"/>
            <p14:sldId id="379"/>
            <p14:sldId id="355"/>
            <p14:sldId id="354"/>
            <p14:sldId id="356"/>
          </p14:sldIdLst>
        </p14:section>
        <p14:section name="无标题节" id="{2939AF5F-7DF0-4AED-9C38-4A45BD6739C1}">
          <p14:sldIdLst>
            <p14:sldId id="357"/>
            <p14:sldId id="358"/>
            <p14:sldId id="381"/>
            <p14:sldId id="389"/>
            <p14:sldId id="382"/>
            <p14:sldId id="400"/>
            <p14:sldId id="401"/>
            <p14:sldId id="402"/>
            <p14:sldId id="384"/>
            <p14:sldId id="385"/>
            <p14:sldId id="388"/>
            <p14:sldId id="387"/>
            <p14:sldId id="482"/>
            <p14:sldId id="360"/>
          </p14:sldIdLst>
        </p14:section>
        <p14:section name="无标题节" id="{ED937C45-624C-4D8E-9FDE-7C3E6C7AF7D7}">
          <p14:sldIdLst>
            <p14:sldId id="485"/>
            <p14:sldId id="499"/>
            <p14:sldId id="500"/>
            <p14:sldId id="501"/>
            <p14:sldId id="502"/>
            <p14:sldId id="503"/>
            <p14:sldId id="504"/>
            <p14:sldId id="505"/>
            <p14:sldId id="506"/>
            <p14:sldId id="507"/>
            <p14:sldId id="508"/>
            <p14:sldId id="509"/>
            <p14:sldId id="510"/>
            <p14:sldId id="5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chemeClr val="hlink"/>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9" autoAdjust="0"/>
    <p:restoredTop sz="91776" autoAdjust="0"/>
  </p:normalViewPr>
  <p:slideViewPr>
    <p:cSldViewPr snapToGrid="0">
      <p:cViewPr varScale="1">
        <p:scale>
          <a:sx n="89" d="100"/>
          <a:sy n="89" d="100"/>
        </p:scale>
        <p:origin x="964"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handoutMaster" Target="handoutMasters/handoutMaster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image" Target="../media/image10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BC825993-7478-E149-9B78-24E5CD455A30}"/>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eaLnBrk="1" hangingPunct="1">
              <a:defRPr sz="1200">
                <a:latin typeface="Arial" panose="020B0604020202020204" pitchFamily="34" charset="0"/>
                <a:ea typeface="SimSun" panose="02010600030101010101" pitchFamily="2" charset="-122"/>
              </a:defRPr>
            </a:lvl1pPr>
          </a:lstStyle>
          <a:p>
            <a:pPr>
              <a:defRPr/>
            </a:pPr>
            <a:endParaRPr lang="zh-CN" altLang="en-US"/>
          </a:p>
        </p:txBody>
      </p:sp>
      <p:sp>
        <p:nvSpPr>
          <p:cNvPr id="115715" name="Rectangle 3">
            <a:extLst>
              <a:ext uri="{FF2B5EF4-FFF2-40B4-BE49-F238E27FC236}">
                <a16:creationId xmlns:a16="http://schemas.microsoft.com/office/drawing/2014/main" id="{E3E91C58-CEA0-A646-BE09-8532C729A9D6}"/>
              </a:ext>
            </a:extLst>
          </p:cNvPr>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ea typeface="SimSun" panose="02010600030101010101" pitchFamily="2" charset="-122"/>
              </a:defRPr>
            </a:lvl1pPr>
          </a:lstStyle>
          <a:p>
            <a:pPr>
              <a:defRPr/>
            </a:pPr>
            <a:endParaRPr lang="en-US" altLang="zh-CN"/>
          </a:p>
        </p:txBody>
      </p:sp>
      <p:sp>
        <p:nvSpPr>
          <p:cNvPr id="115716" name="Rectangle 4">
            <a:extLst>
              <a:ext uri="{FF2B5EF4-FFF2-40B4-BE49-F238E27FC236}">
                <a16:creationId xmlns:a16="http://schemas.microsoft.com/office/drawing/2014/main" id="{EC10D0E6-0B9E-2E40-B10B-135C6C5C2542}"/>
              </a:ext>
            </a:extLst>
          </p:cNvPr>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SimSun" panose="02010600030101010101" pitchFamily="2" charset="-122"/>
              </a:defRPr>
            </a:lvl1pPr>
          </a:lstStyle>
          <a:p>
            <a:pPr>
              <a:defRPr/>
            </a:pPr>
            <a:endParaRPr lang="en-US" altLang="zh-CN"/>
          </a:p>
        </p:txBody>
      </p:sp>
      <p:sp>
        <p:nvSpPr>
          <p:cNvPr id="115717" name="Rectangle 5">
            <a:extLst>
              <a:ext uri="{FF2B5EF4-FFF2-40B4-BE49-F238E27FC236}">
                <a16:creationId xmlns:a16="http://schemas.microsoft.com/office/drawing/2014/main" id="{3F1806EC-C786-8542-A9D9-84676DB5A8D8}"/>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fld id="{673FDBE5-6A20-2B42-B88E-661894B3CAEB}" type="slidenum">
              <a:rPr lang="zh-CN" altLang="en-US"/>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FE63EDBD-6F18-4D47-8C14-ED2F5A113483}"/>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eaLnBrk="1" hangingPunct="1">
              <a:defRPr sz="1200">
                <a:latin typeface="Arial" panose="020B0604020202020204" pitchFamily="34" charset="0"/>
                <a:ea typeface="SimSun" panose="02010600030101010101" pitchFamily="2" charset="-122"/>
              </a:defRPr>
            </a:lvl1pPr>
          </a:lstStyle>
          <a:p>
            <a:pPr>
              <a:defRPr/>
            </a:pPr>
            <a:endParaRPr lang="zh-CN" altLang="en-US"/>
          </a:p>
        </p:txBody>
      </p:sp>
      <p:sp>
        <p:nvSpPr>
          <p:cNvPr id="106499" name="Rectangle 3">
            <a:extLst>
              <a:ext uri="{FF2B5EF4-FFF2-40B4-BE49-F238E27FC236}">
                <a16:creationId xmlns:a16="http://schemas.microsoft.com/office/drawing/2014/main" id="{8C282834-FD84-9548-803C-3940B6B210D4}"/>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ea typeface="SimSun" panose="02010600030101010101" pitchFamily="2" charset="-122"/>
              </a:defRPr>
            </a:lvl1pPr>
          </a:lstStyle>
          <a:p>
            <a:pPr>
              <a:defRPr/>
            </a:pPr>
            <a:endParaRPr lang="en-US" altLang="zh-CN"/>
          </a:p>
        </p:txBody>
      </p:sp>
      <p:sp>
        <p:nvSpPr>
          <p:cNvPr id="13316" name="Rectangle 4">
            <a:extLst>
              <a:ext uri="{FF2B5EF4-FFF2-40B4-BE49-F238E27FC236}">
                <a16:creationId xmlns:a16="http://schemas.microsoft.com/office/drawing/2014/main" id="{F350C0C2-7A95-394F-8951-92E562742E4A}"/>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1" name="Rectangle 5">
            <a:extLst>
              <a:ext uri="{FF2B5EF4-FFF2-40B4-BE49-F238E27FC236}">
                <a16:creationId xmlns:a16="http://schemas.microsoft.com/office/drawing/2014/main" id="{86E9949C-02D3-444B-A934-52E4C2EBE35B}"/>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6502" name="Rectangle 6">
            <a:extLst>
              <a:ext uri="{FF2B5EF4-FFF2-40B4-BE49-F238E27FC236}">
                <a16:creationId xmlns:a16="http://schemas.microsoft.com/office/drawing/2014/main" id="{3610D8A8-CB7E-4B45-8C20-796B77F96C25}"/>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SimSun" panose="02010600030101010101" pitchFamily="2" charset="-122"/>
              </a:defRPr>
            </a:lvl1pPr>
          </a:lstStyle>
          <a:p>
            <a:pPr>
              <a:defRPr/>
            </a:pPr>
            <a:endParaRPr lang="en-US" altLang="zh-CN"/>
          </a:p>
        </p:txBody>
      </p:sp>
      <p:sp>
        <p:nvSpPr>
          <p:cNvPr id="106503" name="Rectangle 7">
            <a:extLst>
              <a:ext uri="{FF2B5EF4-FFF2-40B4-BE49-F238E27FC236}">
                <a16:creationId xmlns:a16="http://schemas.microsoft.com/office/drawing/2014/main" id="{79CFAE33-04B6-E648-8A94-7FFA4878B031}"/>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fld id="{2441E4FF-0C36-B14C-93AF-E93ED43C414D}"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SimSun" panose="02010600030101010101" pitchFamily="2" charset="-122"/>
        <a:cs typeface="SimSun"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Arial" charset="0"/>
        <a:ea typeface="SimSun"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SimSun"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SimSun"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SimSun" panose="02010600030101010101" pitchFamily="2" charset="-122"/>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a:extLst>
              <a:ext uri="{FF2B5EF4-FFF2-40B4-BE49-F238E27FC236}">
                <a16:creationId xmlns:a16="http://schemas.microsoft.com/office/drawing/2014/main" id="{BC2D4953-9295-3C4D-961A-D39AAE009929}"/>
              </a:ext>
            </a:extLst>
          </p:cNvPr>
          <p:cNvSpPr>
            <a:spLocks noGrp="1" noRot="1" noChangeAspect="1" noTextEdit="1"/>
          </p:cNvSpPr>
          <p:nvPr>
            <p:ph type="sldImg"/>
          </p:nvPr>
        </p:nvSpPr>
        <p:spPr>
          <a:ln/>
        </p:spPr>
      </p:sp>
      <p:sp>
        <p:nvSpPr>
          <p:cNvPr id="16386" name="Notes Placeholder 2">
            <a:extLst>
              <a:ext uri="{FF2B5EF4-FFF2-40B4-BE49-F238E27FC236}">
                <a16:creationId xmlns:a16="http://schemas.microsoft.com/office/drawing/2014/main" id="{EFF6F827-ED16-BA49-B332-58E4A21AAD1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6387" name="Slide Number Placeholder 3">
            <a:extLst>
              <a:ext uri="{FF2B5EF4-FFF2-40B4-BE49-F238E27FC236}">
                <a16:creationId xmlns:a16="http://schemas.microsoft.com/office/drawing/2014/main" id="{A170C9E5-6F5D-D84F-9E18-BC38D21806E5}"/>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A9CA73-B1AB-F846-8093-6FD32C0906D4}"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2200622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a:extLst>
              <a:ext uri="{FF2B5EF4-FFF2-40B4-BE49-F238E27FC236}">
                <a16:creationId xmlns:a16="http://schemas.microsoft.com/office/drawing/2014/main" id="{BC2D4953-9295-3C4D-961A-D39AAE009929}"/>
              </a:ext>
            </a:extLst>
          </p:cNvPr>
          <p:cNvSpPr>
            <a:spLocks noGrp="1" noRot="1" noChangeAspect="1" noTextEdit="1"/>
          </p:cNvSpPr>
          <p:nvPr>
            <p:ph type="sldImg"/>
          </p:nvPr>
        </p:nvSpPr>
        <p:spPr>
          <a:ln/>
        </p:spPr>
      </p:sp>
      <p:sp>
        <p:nvSpPr>
          <p:cNvPr id="16386" name="Notes Placeholder 2">
            <a:extLst>
              <a:ext uri="{FF2B5EF4-FFF2-40B4-BE49-F238E27FC236}">
                <a16:creationId xmlns:a16="http://schemas.microsoft.com/office/drawing/2014/main" id="{EFF6F827-ED16-BA49-B332-58E4A21AAD1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16387" name="Slide Number Placeholder 3">
            <a:extLst>
              <a:ext uri="{FF2B5EF4-FFF2-40B4-BE49-F238E27FC236}">
                <a16:creationId xmlns:a16="http://schemas.microsoft.com/office/drawing/2014/main" id="{A170C9E5-6F5D-D84F-9E18-BC38D21806E5}"/>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A9CA73-B1AB-F846-8093-6FD32C0906D4}"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544290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6A3B43AF-992E-B344-8BE9-136505640611}"/>
              </a:ext>
            </a:extLst>
          </p:cNvPr>
          <p:cNvSpPr>
            <a:spLocks noGrp="1" noRot="1" noChangeAspect="1" noTextEdit="1"/>
          </p:cNvSpPr>
          <p:nvPr>
            <p:ph type="sldImg"/>
          </p:nvPr>
        </p:nvSpPr>
        <p:spPr>
          <a:ln/>
        </p:spPr>
      </p:sp>
      <p:sp>
        <p:nvSpPr>
          <p:cNvPr id="20482" name="Notes Placeholder 2">
            <a:extLst>
              <a:ext uri="{FF2B5EF4-FFF2-40B4-BE49-F238E27FC236}">
                <a16:creationId xmlns:a16="http://schemas.microsoft.com/office/drawing/2014/main" id="{742E63F7-06C7-5041-92AC-822630440F1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ltLang="en-US" dirty="0">
              <a:latin typeface="Arial" panose="020B0604020202020204" pitchFamily="34" charset="0"/>
            </a:endParaRPr>
          </a:p>
        </p:txBody>
      </p:sp>
      <p:sp>
        <p:nvSpPr>
          <p:cNvPr id="20483" name="Slide Number Placeholder 3">
            <a:extLst>
              <a:ext uri="{FF2B5EF4-FFF2-40B4-BE49-F238E27FC236}">
                <a16:creationId xmlns:a16="http://schemas.microsoft.com/office/drawing/2014/main" id="{8410737F-1288-FF41-AC10-14FFA65DE5E5}"/>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fld id="{B9856A6F-6FE6-194E-B4FF-F89F499AE2DE}" type="slidenum">
              <a:rPr lang="zh-CN" altLang="en-US">
                <a:latin typeface="Arial" panose="020B0604020202020204" pitchFamily="34" charset="0"/>
              </a:rPr>
              <a:pPr/>
              <a:t>11</a:t>
            </a:fld>
            <a:endParaRPr lang="en-US" altLang="zh-CN">
              <a:latin typeface="Arial" panose="020B0604020202020204" pitchFamily="34" charset="0"/>
            </a:endParaRPr>
          </a:p>
        </p:txBody>
      </p:sp>
    </p:spTree>
    <p:extLst>
      <p:ext uri="{BB962C8B-B14F-4D97-AF65-F5344CB8AC3E}">
        <p14:creationId xmlns:p14="http://schemas.microsoft.com/office/powerpoint/2010/main" val="149247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12</a:t>
            </a:fld>
            <a:endParaRPr lang="en-US" altLang="zh-CN"/>
          </a:p>
        </p:txBody>
      </p:sp>
    </p:spTree>
    <p:extLst>
      <p:ext uri="{BB962C8B-B14F-4D97-AF65-F5344CB8AC3E}">
        <p14:creationId xmlns:p14="http://schemas.microsoft.com/office/powerpoint/2010/main" val="2448688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13</a:t>
            </a:fld>
            <a:endParaRPr lang="en-US" altLang="zh-CN"/>
          </a:p>
        </p:txBody>
      </p:sp>
    </p:spTree>
    <p:extLst>
      <p:ext uri="{BB962C8B-B14F-4D97-AF65-F5344CB8AC3E}">
        <p14:creationId xmlns:p14="http://schemas.microsoft.com/office/powerpoint/2010/main" val="3007870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5467FF58-88B9-E540-841B-A653DE279BB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7BDA86D-8A74-7B4E-A2A3-D011702EF984}"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32770" name="Rectangle 2">
            <a:extLst>
              <a:ext uri="{FF2B5EF4-FFF2-40B4-BE49-F238E27FC236}">
                <a16:creationId xmlns:a16="http://schemas.microsoft.com/office/drawing/2014/main" id="{24486AB4-535C-4F4C-931F-700951833644}"/>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2F89E058-F717-4D4A-9B8A-79A5847412E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extLst>
      <p:ext uri="{BB962C8B-B14F-4D97-AF65-F5344CB8AC3E}">
        <p14:creationId xmlns:p14="http://schemas.microsoft.com/office/powerpoint/2010/main" val="180026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864C84BA-F096-4345-8905-4EDDEBACB29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4C7AB99-99CE-9648-AF82-1364D965CC22}"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34818" name="Rectangle 2">
            <a:extLst>
              <a:ext uri="{FF2B5EF4-FFF2-40B4-BE49-F238E27FC236}">
                <a16:creationId xmlns:a16="http://schemas.microsoft.com/office/drawing/2014/main" id="{E23CC6FB-4926-1642-8749-98D78EB1CEEE}"/>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1A33AA34-8072-DD4B-85B4-5C47A1478D4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extLst>
      <p:ext uri="{BB962C8B-B14F-4D97-AF65-F5344CB8AC3E}">
        <p14:creationId xmlns:p14="http://schemas.microsoft.com/office/powerpoint/2010/main" val="3234908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864C84BA-F096-4345-8905-4EDDEBACB29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4C7AB99-99CE-9648-AF82-1364D965CC22}"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34818" name="Rectangle 2">
            <a:extLst>
              <a:ext uri="{FF2B5EF4-FFF2-40B4-BE49-F238E27FC236}">
                <a16:creationId xmlns:a16="http://schemas.microsoft.com/office/drawing/2014/main" id="{E23CC6FB-4926-1642-8749-98D78EB1CEEE}"/>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1A33AA34-8072-DD4B-85B4-5C47A1478D4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extLst>
      <p:ext uri="{BB962C8B-B14F-4D97-AF65-F5344CB8AC3E}">
        <p14:creationId xmlns:p14="http://schemas.microsoft.com/office/powerpoint/2010/main" val="147514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BA2867F9-E4EE-9E4C-A082-83760ED2456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091587-23B4-5B4D-A739-76A34DC0F7E4}"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38914" name="Rectangle 2">
            <a:extLst>
              <a:ext uri="{FF2B5EF4-FFF2-40B4-BE49-F238E27FC236}">
                <a16:creationId xmlns:a16="http://schemas.microsoft.com/office/drawing/2014/main" id="{2D189122-24BF-6B47-9E70-51AAE7E734F1}"/>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9BE412CE-9B8D-AD4B-AC58-2E84DFDECF9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extLst>
      <p:ext uri="{BB962C8B-B14F-4D97-AF65-F5344CB8AC3E}">
        <p14:creationId xmlns:p14="http://schemas.microsoft.com/office/powerpoint/2010/main" val="3467334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5DA47FE8-03FF-8E4F-B227-C624D3DCF026}"/>
              </a:ext>
            </a:extLst>
          </p:cNvPr>
          <p:cNvSpPr>
            <a:spLocks noGrp="1" noRot="1" noChangeAspect="1" noChangeArrowheads="1" noTextEdit="1"/>
          </p:cNvSpPr>
          <p:nvPr>
            <p:ph type="sldImg"/>
          </p:nvPr>
        </p:nvSpPr>
        <p:spPr>
          <a:ln/>
        </p:spPr>
      </p:sp>
      <p:sp>
        <p:nvSpPr>
          <p:cNvPr id="40962" name="Notes Placeholder 2">
            <a:extLst>
              <a:ext uri="{FF2B5EF4-FFF2-40B4-BE49-F238E27FC236}">
                <a16:creationId xmlns:a16="http://schemas.microsoft.com/office/drawing/2014/main" id="{E2BB12E7-B5F7-8248-8DA9-3A383AAA9B6B}"/>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40963" name="Slide Number Placeholder 3">
            <a:extLst>
              <a:ext uri="{FF2B5EF4-FFF2-40B4-BE49-F238E27FC236}">
                <a16:creationId xmlns:a16="http://schemas.microsoft.com/office/drawing/2014/main" id="{372C9963-707D-CB42-AF38-B3023FDE165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7ECF020-0987-514B-B71A-A2C2987367BF}"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2729800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19</a:t>
            </a:fld>
            <a:endParaRPr lang="en-US" altLang="zh-CN"/>
          </a:p>
        </p:txBody>
      </p:sp>
    </p:spTree>
    <p:extLst>
      <p:ext uri="{BB962C8B-B14F-4D97-AF65-F5344CB8AC3E}">
        <p14:creationId xmlns:p14="http://schemas.microsoft.com/office/powerpoint/2010/main" val="1334856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441E4FF-0C36-B14C-93AF-E93ED43C414D}" type="slidenum">
              <a:rPr lang="zh-CN" altLang="en-US" smtClean="0"/>
              <a:pPr/>
              <a:t>2</a:t>
            </a:fld>
            <a:endParaRPr lang="en-US" altLang="zh-CN"/>
          </a:p>
        </p:txBody>
      </p:sp>
    </p:spTree>
    <p:extLst>
      <p:ext uri="{BB962C8B-B14F-4D97-AF65-F5344CB8AC3E}">
        <p14:creationId xmlns:p14="http://schemas.microsoft.com/office/powerpoint/2010/main" val="747549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20</a:t>
            </a:fld>
            <a:endParaRPr lang="en-US" altLang="zh-CN"/>
          </a:p>
        </p:txBody>
      </p:sp>
    </p:spTree>
    <p:extLst>
      <p:ext uri="{BB962C8B-B14F-4D97-AF65-F5344CB8AC3E}">
        <p14:creationId xmlns:p14="http://schemas.microsoft.com/office/powerpoint/2010/main" val="1237320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21</a:t>
            </a:fld>
            <a:endParaRPr lang="en-US" altLang="zh-CN"/>
          </a:p>
        </p:txBody>
      </p:sp>
    </p:spTree>
    <p:extLst>
      <p:ext uri="{BB962C8B-B14F-4D97-AF65-F5344CB8AC3E}">
        <p14:creationId xmlns:p14="http://schemas.microsoft.com/office/powerpoint/2010/main" val="1681187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a:extLst>
              <a:ext uri="{FF2B5EF4-FFF2-40B4-BE49-F238E27FC236}">
                <a16:creationId xmlns:a16="http://schemas.microsoft.com/office/drawing/2014/main" id="{62C04F9F-A270-724F-8C1B-360A8670E036}"/>
              </a:ext>
            </a:extLst>
          </p:cNvPr>
          <p:cNvSpPr>
            <a:spLocks noGrp="1" noRot="1" noChangeAspect="1" noTextEdit="1"/>
          </p:cNvSpPr>
          <p:nvPr>
            <p:ph type="sldImg"/>
          </p:nvPr>
        </p:nvSpPr>
        <p:spPr>
          <a:ln/>
        </p:spPr>
      </p:sp>
      <p:sp>
        <p:nvSpPr>
          <p:cNvPr id="58370" name="Notes Placeholder 2">
            <a:extLst>
              <a:ext uri="{FF2B5EF4-FFF2-40B4-BE49-F238E27FC236}">
                <a16:creationId xmlns:a16="http://schemas.microsoft.com/office/drawing/2014/main" id="{69C05710-6AC8-6048-80B7-2E0DA430979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58371" name="Slide Number Placeholder 3">
            <a:extLst>
              <a:ext uri="{FF2B5EF4-FFF2-40B4-BE49-F238E27FC236}">
                <a16:creationId xmlns:a16="http://schemas.microsoft.com/office/drawing/2014/main" id="{94467DB3-21E2-F442-8C45-D655A6A78F1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4348CF0-A5B0-8E44-9402-817B41D76B61}"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1557922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753C24B8-7DAE-C74E-ACB1-A977EB2E6FBE}"/>
              </a:ext>
            </a:extLst>
          </p:cNvPr>
          <p:cNvSpPr>
            <a:spLocks noGrp="1" noRot="1" noChangeAspect="1" noTextEdit="1"/>
          </p:cNvSpPr>
          <p:nvPr>
            <p:ph type="sldImg"/>
          </p:nvPr>
        </p:nvSpPr>
        <p:spPr>
          <a:ln/>
        </p:spPr>
      </p:sp>
      <p:sp>
        <p:nvSpPr>
          <p:cNvPr id="45058" name="Notes Placeholder 2">
            <a:extLst>
              <a:ext uri="{FF2B5EF4-FFF2-40B4-BE49-F238E27FC236}">
                <a16:creationId xmlns:a16="http://schemas.microsoft.com/office/drawing/2014/main" id="{1F9E9334-E2D2-1A42-98C2-D30BC2A82A1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45059" name="Slide Number Placeholder 3">
            <a:extLst>
              <a:ext uri="{FF2B5EF4-FFF2-40B4-BE49-F238E27FC236}">
                <a16:creationId xmlns:a16="http://schemas.microsoft.com/office/drawing/2014/main" id="{421BFC7E-64C8-DB42-B20E-0756F9D2EEB9}"/>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B3717DD-1B4B-1042-B981-4918C2B71461}"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224426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24</a:t>
            </a:fld>
            <a:endParaRPr lang="en-US" altLang="zh-CN"/>
          </a:p>
        </p:txBody>
      </p:sp>
    </p:spTree>
    <p:extLst>
      <p:ext uri="{BB962C8B-B14F-4D97-AF65-F5344CB8AC3E}">
        <p14:creationId xmlns:p14="http://schemas.microsoft.com/office/powerpoint/2010/main" val="2925750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B13D1250-083D-F54D-BE9E-663FD1B4129F}"/>
              </a:ext>
            </a:extLst>
          </p:cNvPr>
          <p:cNvSpPr>
            <a:spLocks noGrp="1" noRot="1" noChangeAspect="1" noTextEdit="1"/>
          </p:cNvSpPr>
          <p:nvPr>
            <p:ph type="sldImg"/>
          </p:nvPr>
        </p:nvSpPr>
        <p:spPr>
          <a:ln/>
        </p:spPr>
      </p:sp>
      <p:sp>
        <p:nvSpPr>
          <p:cNvPr id="47106" name="Notes Placeholder 2">
            <a:extLst>
              <a:ext uri="{FF2B5EF4-FFF2-40B4-BE49-F238E27FC236}">
                <a16:creationId xmlns:a16="http://schemas.microsoft.com/office/drawing/2014/main" id="{15550016-2D10-AA49-8161-8100A9E7994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latin typeface="Arial" panose="020B0604020202020204" pitchFamily="34" charset="0"/>
            </a:endParaRPr>
          </a:p>
        </p:txBody>
      </p:sp>
      <p:sp>
        <p:nvSpPr>
          <p:cNvPr id="47107" name="Slide Number Placeholder 3">
            <a:extLst>
              <a:ext uri="{FF2B5EF4-FFF2-40B4-BE49-F238E27FC236}">
                <a16:creationId xmlns:a16="http://schemas.microsoft.com/office/drawing/2014/main" id="{7D82DFB0-654A-BC4F-995A-DF4D867C2FA7}"/>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D84FCA6-8270-CC48-A70F-34048D9CE8E1}"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2342977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26</a:t>
            </a:fld>
            <a:endParaRPr lang="en-US" altLang="zh-CN"/>
          </a:p>
        </p:txBody>
      </p:sp>
    </p:spTree>
    <p:extLst>
      <p:ext uri="{BB962C8B-B14F-4D97-AF65-F5344CB8AC3E}">
        <p14:creationId xmlns:p14="http://schemas.microsoft.com/office/powerpoint/2010/main" val="37171495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B019F71D-1560-714B-A29B-6CEBBDB9DCD0}"/>
              </a:ext>
            </a:extLst>
          </p:cNvPr>
          <p:cNvSpPr>
            <a:spLocks noGrp="1" noRot="1" noChangeAspect="1" noTextEdit="1"/>
          </p:cNvSpPr>
          <p:nvPr>
            <p:ph type="sldImg"/>
          </p:nvPr>
        </p:nvSpPr>
        <p:spPr>
          <a:ln/>
        </p:spPr>
      </p:sp>
      <p:sp>
        <p:nvSpPr>
          <p:cNvPr id="50178" name="Notes Placeholder 2">
            <a:extLst>
              <a:ext uri="{FF2B5EF4-FFF2-40B4-BE49-F238E27FC236}">
                <a16:creationId xmlns:a16="http://schemas.microsoft.com/office/drawing/2014/main" id="{4223CB2A-B4CE-3848-805C-07987E0311B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50179" name="Slide Number Placeholder 3">
            <a:extLst>
              <a:ext uri="{FF2B5EF4-FFF2-40B4-BE49-F238E27FC236}">
                <a16:creationId xmlns:a16="http://schemas.microsoft.com/office/drawing/2014/main" id="{9BEF6448-0659-2C4F-A85A-6EDE6BE23DA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3EFDF93-BED9-3047-BAF4-A3D6EC846486}"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3173495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a:extLst>
              <a:ext uri="{FF2B5EF4-FFF2-40B4-BE49-F238E27FC236}">
                <a16:creationId xmlns:a16="http://schemas.microsoft.com/office/drawing/2014/main" id="{62C04F9F-A270-724F-8C1B-360A8670E036}"/>
              </a:ext>
            </a:extLst>
          </p:cNvPr>
          <p:cNvSpPr>
            <a:spLocks noGrp="1" noRot="1" noChangeAspect="1" noTextEdit="1"/>
          </p:cNvSpPr>
          <p:nvPr>
            <p:ph type="sldImg"/>
          </p:nvPr>
        </p:nvSpPr>
        <p:spPr>
          <a:ln/>
        </p:spPr>
      </p:sp>
      <p:sp>
        <p:nvSpPr>
          <p:cNvPr id="58370" name="Notes Placeholder 2">
            <a:extLst>
              <a:ext uri="{FF2B5EF4-FFF2-40B4-BE49-F238E27FC236}">
                <a16:creationId xmlns:a16="http://schemas.microsoft.com/office/drawing/2014/main" id="{69C05710-6AC8-6048-80B7-2E0DA430979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58371" name="Slide Number Placeholder 3">
            <a:extLst>
              <a:ext uri="{FF2B5EF4-FFF2-40B4-BE49-F238E27FC236}">
                <a16:creationId xmlns:a16="http://schemas.microsoft.com/office/drawing/2014/main" id="{94467DB3-21E2-F442-8C45-D655A6A78F1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4348CF0-A5B0-8E44-9402-817B41D76B61}"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3710134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a:extLst>
              <a:ext uri="{FF2B5EF4-FFF2-40B4-BE49-F238E27FC236}">
                <a16:creationId xmlns:a16="http://schemas.microsoft.com/office/drawing/2014/main" id="{62C04F9F-A270-724F-8C1B-360A8670E036}"/>
              </a:ext>
            </a:extLst>
          </p:cNvPr>
          <p:cNvSpPr>
            <a:spLocks noGrp="1" noRot="1" noChangeAspect="1" noTextEdit="1"/>
          </p:cNvSpPr>
          <p:nvPr>
            <p:ph type="sldImg"/>
          </p:nvPr>
        </p:nvSpPr>
        <p:spPr>
          <a:ln/>
        </p:spPr>
      </p:sp>
      <p:sp>
        <p:nvSpPr>
          <p:cNvPr id="58370" name="Notes Placeholder 2">
            <a:extLst>
              <a:ext uri="{FF2B5EF4-FFF2-40B4-BE49-F238E27FC236}">
                <a16:creationId xmlns:a16="http://schemas.microsoft.com/office/drawing/2014/main" id="{69C05710-6AC8-6048-80B7-2E0DA430979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58371" name="Slide Number Placeholder 3">
            <a:extLst>
              <a:ext uri="{FF2B5EF4-FFF2-40B4-BE49-F238E27FC236}">
                <a16:creationId xmlns:a16="http://schemas.microsoft.com/office/drawing/2014/main" id="{94467DB3-21E2-F442-8C45-D655A6A78F1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4348CF0-A5B0-8E44-9402-817B41D76B61}"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508459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3</a:t>
            </a:fld>
            <a:endParaRPr lang="en-US" altLang="zh-CN"/>
          </a:p>
        </p:txBody>
      </p:sp>
    </p:spTree>
    <p:extLst>
      <p:ext uri="{BB962C8B-B14F-4D97-AF65-F5344CB8AC3E}">
        <p14:creationId xmlns:p14="http://schemas.microsoft.com/office/powerpoint/2010/main" val="20992660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41E4FF-0C36-B14C-93AF-E93ED43C414D}"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32322319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31</a:t>
            </a:fld>
            <a:endParaRPr lang="en-US" altLang="zh-CN"/>
          </a:p>
        </p:txBody>
      </p:sp>
    </p:spTree>
    <p:extLst>
      <p:ext uri="{BB962C8B-B14F-4D97-AF65-F5344CB8AC3E}">
        <p14:creationId xmlns:p14="http://schemas.microsoft.com/office/powerpoint/2010/main" val="5245311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32</a:t>
            </a:fld>
            <a:endParaRPr lang="en-US" altLang="zh-CN"/>
          </a:p>
        </p:txBody>
      </p:sp>
    </p:spTree>
    <p:extLst>
      <p:ext uri="{BB962C8B-B14F-4D97-AF65-F5344CB8AC3E}">
        <p14:creationId xmlns:p14="http://schemas.microsoft.com/office/powerpoint/2010/main" val="32950029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a:extLst>
              <a:ext uri="{FF2B5EF4-FFF2-40B4-BE49-F238E27FC236}">
                <a16:creationId xmlns:a16="http://schemas.microsoft.com/office/drawing/2014/main" id="{007B3DA3-C404-5341-ACF6-7E3D6CF4ABF2}"/>
              </a:ext>
            </a:extLst>
          </p:cNvPr>
          <p:cNvSpPr>
            <a:spLocks noGrp="1" noRot="1" noChangeAspect="1" noTextEdit="1"/>
          </p:cNvSpPr>
          <p:nvPr>
            <p:ph type="sldImg"/>
          </p:nvPr>
        </p:nvSpPr>
        <p:spPr>
          <a:ln/>
        </p:spPr>
      </p:sp>
      <p:sp>
        <p:nvSpPr>
          <p:cNvPr id="63490" name="Notes Placeholder 2">
            <a:extLst>
              <a:ext uri="{FF2B5EF4-FFF2-40B4-BE49-F238E27FC236}">
                <a16:creationId xmlns:a16="http://schemas.microsoft.com/office/drawing/2014/main" id="{1998E472-C8CD-7D45-BB48-13973A11216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63491" name="Slide Number Placeholder 3">
            <a:extLst>
              <a:ext uri="{FF2B5EF4-FFF2-40B4-BE49-F238E27FC236}">
                <a16:creationId xmlns:a16="http://schemas.microsoft.com/office/drawing/2014/main" id="{EF53F59B-AD96-2545-95C8-5B483730FB49}"/>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A602E4-BA1C-AD48-991E-5FD1CB7909F3}"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37487256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a:extLst>
              <a:ext uri="{FF2B5EF4-FFF2-40B4-BE49-F238E27FC236}">
                <a16:creationId xmlns:a16="http://schemas.microsoft.com/office/drawing/2014/main" id="{007B3DA3-C404-5341-ACF6-7E3D6CF4ABF2}"/>
              </a:ext>
            </a:extLst>
          </p:cNvPr>
          <p:cNvSpPr>
            <a:spLocks noGrp="1" noRot="1" noChangeAspect="1" noTextEdit="1"/>
          </p:cNvSpPr>
          <p:nvPr>
            <p:ph type="sldImg"/>
          </p:nvPr>
        </p:nvSpPr>
        <p:spPr>
          <a:ln/>
        </p:spPr>
      </p:sp>
      <p:sp>
        <p:nvSpPr>
          <p:cNvPr id="63490" name="Notes Placeholder 2">
            <a:extLst>
              <a:ext uri="{FF2B5EF4-FFF2-40B4-BE49-F238E27FC236}">
                <a16:creationId xmlns:a16="http://schemas.microsoft.com/office/drawing/2014/main" id="{1998E472-C8CD-7D45-BB48-13973A11216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63491" name="Slide Number Placeholder 3">
            <a:extLst>
              <a:ext uri="{FF2B5EF4-FFF2-40B4-BE49-F238E27FC236}">
                <a16:creationId xmlns:a16="http://schemas.microsoft.com/office/drawing/2014/main" id="{EF53F59B-AD96-2545-95C8-5B483730FB49}"/>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A602E4-BA1C-AD48-991E-5FD1CB7909F3}"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348950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a:extLst>
              <a:ext uri="{FF2B5EF4-FFF2-40B4-BE49-F238E27FC236}">
                <a16:creationId xmlns:a16="http://schemas.microsoft.com/office/drawing/2014/main" id="{7147B866-A98F-E649-B84C-9756550ED2B2}"/>
              </a:ext>
            </a:extLst>
          </p:cNvPr>
          <p:cNvSpPr>
            <a:spLocks noGrp="1" noRot="1" noChangeAspect="1" noTextEdit="1"/>
          </p:cNvSpPr>
          <p:nvPr>
            <p:ph type="sldImg"/>
          </p:nvPr>
        </p:nvSpPr>
        <p:spPr>
          <a:ln/>
        </p:spPr>
      </p:sp>
      <p:sp>
        <p:nvSpPr>
          <p:cNvPr id="65538" name="Notes Placeholder 2">
            <a:extLst>
              <a:ext uri="{FF2B5EF4-FFF2-40B4-BE49-F238E27FC236}">
                <a16:creationId xmlns:a16="http://schemas.microsoft.com/office/drawing/2014/main" id="{2F1E48F0-5782-2B45-9BCF-0D66D934A66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65539" name="Slide Number Placeholder 3">
            <a:extLst>
              <a:ext uri="{FF2B5EF4-FFF2-40B4-BE49-F238E27FC236}">
                <a16:creationId xmlns:a16="http://schemas.microsoft.com/office/drawing/2014/main" id="{5F2BDCFC-9E9F-4540-90EE-E42AB5E34D7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31EECB2-D569-624A-9139-48545C32AF0A}"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36865125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zh-CN" sz="1200" kern="1200" dirty="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36</a:t>
            </a:fld>
            <a:endParaRPr lang="en-US" altLang="zh-CN"/>
          </a:p>
        </p:txBody>
      </p:sp>
    </p:spTree>
    <p:extLst>
      <p:ext uri="{BB962C8B-B14F-4D97-AF65-F5344CB8AC3E}">
        <p14:creationId xmlns:p14="http://schemas.microsoft.com/office/powerpoint/2010/main" val="38256768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41E4FF-0C36-B14C-93AF-E93ED43C414D}"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28691005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41E4FF-0C36-B14C-93AF-E93ED43C414D}"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2931342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a:extLst>
              <a:ext uri="{FF2B5EF4-FFF2-40B4-BE49-F238E27FC236}">
                <a16:creationId xmlns:a16="http://schemas.microsoft.com/office/drawing/2014/main" id="{9755EB6D-4561-1443-A7A8-DAC4F8C34EA9}"/>
              </a:ext>
            </a:extLst>
          </p:cNvPr>
          <p:cNvSpPr>
            <a:spLocks noGrp="1" noRot="1" noChangeAspect="1" noTextEdit="1"/>
          </p:cNvSpPr>
          <p:nvPr>
            <p:ph type="sldImg"/>
          </p:nvPr>
        </p:nvSpPr>
        <p:spPr>
          <a:ln/>
        </p:spPr>
      </p:sp>
      <p:sp>
        <p:nvSpPr>
          <p:cNvPr id="70658" name="Notes Placeholder 2">
            <a:extLst>
              <a:ext uri="{FF2B5EF4-FFF2-40B4-BE49-F238E27FC236}">
                <a16:creationId xmlns:a16="http://schemas.microsoft.com/office/drawing/2014/main" id="{8BFDA6C6-0D31-FE48-8059-320F0A7B53A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70659" name="Slide Number Placeholder 3">
            <a:extLst>
              <a:ext uri="{FF2B5EF4-FFF2-40B4-BE49-F238E27FC236}">
                <a16:creationId xmlns:a16="http://schemas.microsoft.com/office/drawing/2014/main" id="{25D0EA39-238B-2F49-BBB2-81C6EB07E49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8224E47-5E76-794C-A1A1-F08EEEC8F0AF}"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2630215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6A3B43AF-992E-B344-8BE9-136505640611}"/>
              </a:ext>
            </a:extLst>
          </p:cNvPr>
          <p:cNvSpPr>
            <a:spLocks noGrp="1" noRot="1" noChangeAspect="1" noTextEdit="1"/>
          </p:cNvSpPr>
          <p:nvPr>
            <p:ph type="sldImg"/>
          </p:nvPr>
        </p:nvSpPr>
        <p:spPr>
          <a:ln/>
        </p:spPr>
      </p:sp>
      <p:sp>
        <p:nvSpPr>
          <p:cNvPr id="20482" name="Notes Placeholder 2">
            <a:extLst>
              <a:ext uri="{FF2B5EF4-FFF2-40B4-BE49-F238E27FC236}">
                <a16:creationId xmlns:a16="http://schemas.microsoft.com/office/drawing/2014/main" id="{742E63F7-06C7-5041-92AC-822630440F1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ltLang="en-US" dirty="0">
              <a:latin typeface="Arial" panose="020B0604020202020204" pitchFamily="34" charset="0"/>
            </a:endParaRPr>
          </a:p>
        </p:txBody>
      </p:sp>
      <p:sp>
        <p:nvSpPr>
          <p:cNvPr id="20483" name="Slide Number Placeholder 3">
            <a:extLst>
              <a:ext uri="{FF2B5EF4-FFF2-40B4-BE49-F238E27FC236}">
                <a16:creationId xmlns:a16="http://schemas.microsoft.com/office/drawing/2014/main" id="{8410737F-1288-FF41-AC10-14FFA65DE5E5}"/>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fld id="{B9856A6F-6FE6-194E-B4FF-F89F499AE2DE}" type="slidenum">
              <a:rPr lang="zh-CN" altLang="en-US">
                <a:latin typeface="Arial" panose="020B0604020202020204" pitchFamily="34" charset="0"/>
              </a:rPr>
              <a:pPr/>
              <a:t>4</a:t>
            </a:fld>
            <a:endParaRPr lang="en-US" altLang="zh-CN">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FFC25B96-8D38-0044-9C38-44DCADA7D28A}"/>
              </a:ext>
            </a:extLst>
          </p:cNvPr>
          <p:cNvSpPr>
            <a:spLocks noGrp="1" noRot="1" noChangeAspect="1" noTextEdit="1"/>
          </p:cNvSpPr>
          <p:nvPr>
            <p:ph type="sldImg"/>
          </p:nvPr>
        </p:nvSpPr>
        <p:spPr>
          <a:ln/>
        </p:spPr>
      </p:sp>
      <p:sp>
        <p:nvSpPr>
          <p:cNvPr id="52226" name="Notes Placeholder 2">
            <a:extLst>
              <a:ext uri="{FF2B5EF4-FFF2-40B4-BE49-F238E27FC236}">
                <a16:creationId xmlns:a16="http://schemas.microsoft.com/office/drawing/2014/main" id="{C4E86F88-878C-D24F-9D44-697844FEB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52227" name="Slide Number Placeholder 3">
            <a:extLst>
              <a:ext uri="{FF2B5EF4-FFF2-40B4-BE49-F238E27FC236}">
                <a16:creationId xmlns:a16="http://schemas.microsoft.com/office/drawing/2014/main" id="{883C07BB-1992-BF49-9DE1-69B73EAE9B0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B4A5F74-04E0-474F-899D-42F15A658793}"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24404657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9D92DCF0-17AA-0849-A92D-838C420D8CB0}"/>
              </a:ext>
            </a:extLst>
          </p:cNvPr>
          <p:cNvSpPr>
            <a:spLocks noGrp="1" noRot="1" noChangeAspect="1" noTextEdit="1"/>
          </p:cNvSpPr>
          <p:nvPr>
            <p:ph type="sldImg"/>
          </p:nvPr>
        </p:nvSpPr>
        <p:spPr>
          <a:ln/>
        </p:spPr>
      </p:sp>
      <p:sp>
        <p:nvSpPr>
          <p:cNvPr id="54274" name="Notes Placeholder 2">
            <a:extLst>
              <a:ext uri="{FF2B5EF4-FFF2-40B4-BE49-F238E27FC236}">
                <a16:creationId xmlns:a16="http://schemas.microsoft.com/office/drawing/2014/main" id="{65B4611D-08AF-AD4F-8152-D18850A463C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54275" name="Slide Number Placeholder 3">
            <a:extLst>
              <a:ext uri="{FF2B5EF4-FFF2-40B4-BE49-F238E27FC236}">
                <a16:creationId xmlns:a16="http://schemas.microsoft.com/office/drawing/2014/main" id="{5804CFBE-0573-CF48-8AEC-9B6EE0A7B856}"/>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14B2BB-A67A-3A42-97BF-B2A4AF5D36F8}"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12123224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7B069D61-2BC6-AB43-A1A8-7123E75C356D}"/>
              </a:ext>
            </a:extLst>
          </p:cNvPr>
          <p:cNvSpPr>
            <a:spLocks noGrp="1" noRot="1" noChangeAspect="1" noTextEdit="1"/>
          </p:cNvSpPr>
          <p:nvPr>
            <p:ph type="sldImg"/>
          </p:nvPr>
        </p:nvSpPr>
        <p:spPr>
          <a:ln/>
        </p:spPr>
      </p:sp>
      <p:sp>
        <p:nvSpPr>
          <p:cNvPr id="56322" name="Notes Placeholder 2">
            <a:extLst>
              <a:ext uri="{FF2B5EF4-FFF2-40B4-BE49-F238E27FC236}">
                <a16:creationId xmlns:a16="http://schemas.microsoft.com/office/drawing/2014/main" id="{2DE78EF6-CC27-8C4C-B09A-322BAD1391F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56323" name="Slide Number Placeholder 3">
            <a:extLst>
              <a:ext uri="{FF2B5EF4-FFF2-40B4-BE49-F238E27FC236}">
                <a16:creationId xmlns:a16="http://schemas.microsoft.com/office/drawing/2014/main" id="{38EBC097-5820-364A-8E1B-DBE8E91C5D3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3B6E2E6-AEAA-3B45-905E-211647DA82F0}"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27302630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a:extLst>
              <a:ext uri="{FF2B5EF4-FFF2-40B4-BE49-F238E27FC236}">
                <a16:creationId xmlns:a16="http://schemas.microsoft.com/office/drawing/2014/main" id="{67CF3C0A-DF8E-A246-966C-AC0F896F159F}"/>
              </a:ext>
            </a:extLst>
          </p:cNvPr>
          <p:cNvSpPr>
            <a:spLocks noGrp="1" noRot="1" noChangeAspect="1" noTextEdit="1"/>
          </p:cNvSpPr>
          <p:nvPr>
            <p:ph type="sldImg"/>
          </p:nvPr>
        </p:nvSpPr>
        <p:spPr>
          <a:ln/>
        </p:spPr>
      </p:sp>
      <p:sp>
        <p:nvSpPr>
          <p:cNvPr id="72706" name="Notes Placeholder 2">
            <a:extLst>
              <a:ext uri="{FF2B5EF4-FFF2-40B4-BE49-F238E27FC236}">
                <a16:creationId xmlns:a16="http://schemas.microsoft.com/office/drawing/2014/main" id="{C39DB9B1-A245-F040-8DC2-F5473B4D3B7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72707" name="Slide Number Placeholder 3">
            <a:extLst>
              <a:ext uri="{FF2B5EF4-FFF2-40B4-BE49-F238E27FC236}">
                <a16:creationId xmlns:a16="http://schemas.microsoft.com/office/drawing/2014/main" id="{A5E1BD55-F1EB-AF4D-9458-C789D5FDF21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861C19E-A4DE-7144-8914-F6C9E34AC7A9}"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36625196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44</a:t>
            </a:fld>
            <a:endParaRPr lang="en-US" altLang="zh-CN"/>
          </a:p>
        </p:txBody>
      </p:sp>
    </p:spTree>
    <p:extLst>
      <p:ext uri="{BB962C8B-B14F-4D97-AF65-F5344CB8AC3E}">
        <p14:creationId xmlns:p14="http://schemas.microsoft.com/office/powerpoint/2010/main" val="38870033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a:extLst>
              <a:ext uri="{FF2B5EF4-FFF2-40B4-BE49-F238E27FC236}">
                <a16:creationId xmlns:a16="http://schemas.microsoft.com/office/drawing/2014/main" id="{477846AB-DB46-D14E-A318-56868C16A53B}"/>
              </a:ext>
            </a:extLst>
          </p:cNvPr>
          <p:cNvSpPr>
            <a:spLocks noGrp="1" noRot="1" noChangeAspect="1" noTextEdit="1"/>
          </p:cNvSpPr>
          <p:nvPr>
            <p:ph type="sldImg"/>
          </p:nvPr>
        </p:nvSpPr>
        <p:spPr>
          <a:ln/>
        </p:spPr>
      </p:sp>
      <p:sp>
        <p:nvSpPr>
          <p:cNvPr id="75778" name="Notes Placeholder 2">
            <a:extLst>
              <a:ext uri="{FF2B5EF4-FFF2-40B4-BE49-F238E27FC236}">
                <a16:creationId xmlns:a16="http://schemas.microsoft.com/office/drawing/2014/main" id="{9769C74A-7BD6-4444-A854-F89B5FD1ECC0}"/>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latin typeface="Arial" panose="020B0604020202020204" pitchFamily="34" charset="0"/>
            </a:endParaRPr>
          </a:p>
        </p:txBody>
      </p:sp>
      <p:sp>
        <p:nvSpPr>
          <p:cNvPr id="75779" name="Slide Number Placeholder 3">
            <a:extLst>
              <a:ext uri="{FF2B5EF4-FFF2-40B4-BE49-F238E27FC236}">
                <a16:creationId xmlns:a16="http://schemas.microsoft.com/office/drawing/2014/main" id="{8F5C6611-36A6-3E49-B82B-8AC4AAFBDDE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7FF4E30-788C-FD47-8512-7C45049DE18B}"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17767393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a:extLst>
              <a:ext uri="{FF2B5EF4-FFF2-40B4-BE49-F238E27FC236}">
                <a16:creationId xmlns:a16="http://schemas.microsoft.com/office/drawing/2014/main" id="{DC5C9714-42A1-8C44-93BA-06E2DF7D86D2}"/>
              </a:ext>
            </a:extLst>
          </p:cNvPr>
          <p:cNvSpPr>
            <a:spLocks noGrp="1" noRot="1" noChangeAspect="1" noTextEdit="1"/>
          </p:cNvSpPr>
          <p:nvPr>
            <p:ph type="sldImg"/>
          </p:nvPr>
        </p:nvSpPr>
        <p:spPr>
          <a:ln/>
        </p:spPr>
      </p:sp>
      <p:sp>
        <p:nvSpPr>
          <p:cNvPr id="77826" name="Notes Placeholder 2">
            <a:extLst>
              <a:ext uri="{FF2B5EF4-FFF2-40B4-BE49-F238E27FC236}">
                <a16:creationId xmlns:a16="http://schemas.microsoft.com/office/drawing/2014/main" id="{115D8D43-0125-4145-9203-907EED43BB1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77827" name="Slide Number Placeholder 3">
            <a:extLst>
              <a:ext uri="{FF2B5EF4-FFF2-40B4-BE49-F238E27FC236}">
                <a16:creationId xmlns:a16="http://schemas.microsoft.com/office/drawing/2014/main" id="{6CDE3998-C983-8045-BCE2-735F0802F81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2F0F20F-E9A3-454C-B346-D7EECB22C0B6}"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1958738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47</a:t>
            </a:fld>
            <a:endParaRPr lang="en-US" altLang="zh-CN"/>
          </a:p>
        </p:txBody>
      </p:sp>
    </p:spTree>
    <p:extLst>
      <p:ext uri="{BB962C8B-B14F-4D97-AF65-F5344CB8AC3E}">
        <p14:creationId xmlns:p14="http://schemas.microsoft.com/office/powerpoint/2010/main" val="6475111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48</a:t>
            </a:fld>
            <a:endParaRPr lang="en-US" altLang="zh-CN"/>
          </a:p>
        </p:txBody>
      </p:sp>
    </p:spTree>
    <p:extLst>
      <p:ext uri="{BB962C8B-B14F-4D97-AF65-F5344CB8AC3E}">
        <p14:creationId xmlns:p14="http://schemas.microsoft.com/office/powerpoint/2010/main" val="33440032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49</a:t>
            </a:fld>
            <a:endParaRPr lang="en-US" altLang="zh-CN"/>
          </a:p>
        </p:txBody>
      </p:sp>
    </p:spTree>
    <p:extLst>
      <p:ext uri="{BB962C8B-B14F-4D97-AF65-F5344CB8AC3E}">
        <p14:creationId xmlns:p14="http://schemas.microsoft.com/office/powerpoint/2010/main" val="1928297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5</a:t>
            </a:fld>
            <a:endParaRPr lang="en-US" altLang="zh-CN"/>
          </a:p>
        </p:txBody>
      </p:sp>
    </p:spTree>
    <p:extLst>
      <p:ext uri="{BB962C8B-B14F-4D97-AF65-F5344CB8AC3E}">
        <p14:creationId xmlns:p14="http://schemas.microsoft.com/office/powerpoint/2010/main" val="34508211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a:extLst>
              <a:ext uri="{FF2B5EF4-FFF2-40B4-BE49-F238E27FC236}">
                <a16:creationId xmlns:a16="http://schemas.microsoft.com/office/drawing/2014/main" id="{1E89C9FA-F2FB-AF46-A750-EBAC42F7B344}"/>
              </a:ext>
            </a:extLst>
          </p:cNvPr>
          <p:cNvSpPr>
            <a:spLocks noGrp="1" noRot="1" noChangeAspect="1" noTextEdit="1"/>
          </p:cNvSpPr>
          <p:nvPr>
            <p:ph type="sldImg"/>
          </p:nvPr>
        </p:nvSpPr>
        <p:spPr>
          <a:ln/>
        </p:spPr>
      </p:sp>
      <p:sp>
        <p:nvSpPr>
          <p:cNvPr id="80898" name="Notes Placeholder 2">
            <a:extLst>
              <a:ext uri="{FF2B5EF4-FFF2-40B4-BE49-F238E27FC236}">
                <a16:creationId xmlns:a16="http://schemas.microsoft.com/office/drawing/2014/main" id="{D8C0C775-CED1-3042-B797-92280205745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80899" name="Slide Number Placeholder 3">
            <a:extLst>
              <a:ext uri="{FF2B5EF4-FFF2-40B4-BE49-F238E27FC236}">
                <a16:creationId xmlns:a16="http://schemas.microsoft.com/office/drawing/2014/main" id="{58E42699-E187-924B-996F-7A7F51D7E1C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fld id="{9DF75087-5F62-6449-8138-670110ADA0C8}" type="slidenum">
              <a:rPr lang="zh-CN" altLang="en-US">
                <a:latin typeface="Arial" panose="020B0604020202020204" pitchFamily="34" charset="0"/>
              </a:rPr>
              <a:pPr/>
              <a:t>50</a:t>
            </a:fld>
            <a:endParaRPr lang="en-US" altLang="zh-CN">
              <a:latin typeface="Arial" panose="020B0604020202020204" pitchFamily="34" charset="0"/>
            </a:endParaRPr>
          </a:p>
        </p:txBody>
      </p:sp>
    </p:spTree>
    <p:extLst>
      <p:ext uri="{BB962C8B-B14F-4D97-AF65-F5344CB8AC3E}">
        <p14:creationId xmlns:p14="http://schemas.microsoft.com/office/powerpoint/2010/main" val="21148584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a:extLst>
              <a:ext uri="{FF2B5EF4-FFF2-40B4-BE49-F238E27FC236}">
                <a16:creationId xmlns:a16="http://schemas.microsoft.com/office/drawing/2014/main" id="{1E89C9FA-F2FB-AF46-A750-EBAC42F7B344}"/>
              </a:ext>
            </a:extLst>
          </p:cNvPr>
          <p:cNvSpPr>
            <a:spLocks noGrp="1" noRot="1" noChangeAspect="1" noTextEdit="1"/>
          </p:cNvSpPr>
          <p:nvPr>
            <p:ph type="sldImg"/>
          </p:nvPr>
        </p:nvSpPr>
        <p:spPr>
          <a:ln/>
        </p:spPr>
      </p:sp>
      <p:sp>
        <p:nvSpPr>
          <p:cNvPr id="80898" name="Notes Placeholder 2">
            <a:extLst>
              <a:ext uri="{FF2B5EF4-FFF2-40B4-BE49-F238E27FC236}">
                <a16:creationId xmlns:a16="http://schemas.microsoft.com/office/drawing/2014/main" id="{D8C0C775-CED1-3042-B797-92280205745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80899" name="Slide Number Placeholder 3">
            <a:extLst>
              <a:ext uri="{FF2B5EF4-FFF2-40B4-BE49-F238E27FC236}">
                <a16:creationId xmlns:a16="http://schemas.microsoft.com/office/drawing/2014/main" id="{58E42699-E187-924B-996F-7A7F51D7E1C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fld id="{9DF75087-5F62-6449-8138-670110ADA0C8}" type="slidenum">
              <a:rPr lang="zh-CN" altLang="en-US">
                <a:latin typeface="Arial" panose="020B0604020202020204" pitchFamily="34" charset="0"/>
              </a:rPr>
              <a:pPr/>
              <a:t>51</a:t>
            </a:fld>
            <a:endParaRPr lang="en-US" altLang="zh-CN">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52</a:t>
            </a:fld>
            <a:endParaRPr lang="en-US" altLang="zh-CN"/>
          </a:p>
        </p:txBody>
      </p:sp>
    </p:spTree>
    <p:extLst>
      <p:ext uri="{BB962C8B-B14F-4D97-AF65-F5344CB8AC3E}">
        <p14:creationId xmlns:p14="http://schemas.microsoft.com/office/powerpoint/2010/main" val="31457439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zh-CN" sz="1200" kern="1200" dirty="0">
              <a:solidFill>
                <a:schemeClr val="tx1"/>
              </a:solidFill>
              <a:effectLst/>
              <a:latin typeface="Arial" charset="0"/>
              <a:ea typeface="SimSun" panose="02010600030101010101" pitchFamily="2" charset="-122"/>
              <a:cs typeface="SimSun" panose="02010600030101010101" pitchFamily="2" charset="-122"/>
            </a:endParaRPr>
          </a:p>
        </p:txBody>
      </p:sp>
      <p:sp>
        <p:nvSpPr>
          <p:cNvPr id="4" name="Slide Number Placeholder 3"/>
          <p:cNvSpPr>
            <a:spLocks noGrp="1"/>
          </p:cNvSpPr>
          <p:nvPr>
            <p:ph type="sldNum" sz="quarter" idx="5"/>
          </p:nvPr>
        </p:nvSpPr>
        <p:spPr/>
        <p:txBody>
          <a:bodyPr/>
          <a:lstStyle/>
          <a:p>
            <a:fld id="{2441E4FF-0C36-B14C-93AF-E93ED43C414D}" type="slidenum">
              <a:rPr lang="zh-CN" altLang="en-US" smtClean="0"/>
              <a:pPr/>
              <a:t>53</a:t>
            </a:fld>
            <a:endParaRPr lang="en-US" altLang="zh-CN"/>
          </a:p>
        </p:txBody>
      </p:sp>
    </p:spTree>
    <p:extLst>
      <p:ext uri="{BB962C8B-B14F-4D97-AF65-F5344CB8AC3E}">
        <p14:creationId xmlns:p14="http://schemas.microsoft.com/office/powerpoint/2010/main" val="13776063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Slide Number Placeholder 3"/>
          <p:cNvSpPr>
            <a:spLocks noGrp="1"/>
          </p:cNvSpPr>
          <p:nvPr>
            <p:ph type="sldNum" sz="quarter" idx="5"/>
          </p:nvPr>
        </p:nvSpPr>
        <p:spPr/>
        <p:txBody>
          <a:bodyPr/>
          <a:lstStyle/>
          <a:p>
            <a:fld id="{2441E4FF-0C36-B14C-93AF-E93ED43C414D}" type="slidenum">
              <a:rPr lang="zh-CN" altLang="en-US" smtClean="0"/>
              <a:pPr/>
              <a:t>54</a:t>
            </a:fld>
            <a:endParaRPr lang="en-US" altLang="zh-CN"/>
          </a:p>
        </p:txBody>
      </p:sp>
    </p:spTree>
    <p:extLst>
      <p:ext uri="{BB962C8B-B14F-4D97-AF65-F5344CB8AC3E}">
        <p14:creationId xmlns:p14="http://schemas.microsoft.com/office/powerpoint/2010/main" val="855516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a:extLst>
              <a:ext uri="{FF2B5EF4-FFF2-40B4-BE49-F238E27FC236}">
                <a16:creationId xmlns:a16="http://schemas.microsoft.com/office/drawing/2014/main" id="{C674A320-A5D5-1E4D-AC36-510687F8CDAA}"/>
              </a:ext>
            </a:extLst>
          </p:cNvPr>
          <p:cNvSpPr>
            <a:spLocks noGrp="1" noRot="1" noChangeAspect="1" noTextEdit="1"/>
          </p:cNvSpPr>
          <p:nvPr>
            <p:ph type="sldImg"/>
          </p:nvPr>
        </p:nvSpPr>
        <p:spPr>
          <a:ln/>
        </p:spPr>
      </p:sp>
      <p:sp>
        <p:nvSpPr>
          <p:cNvPr id="86018" name="Notes Placeholder 2">
            <a:extLst>
              <a:ext uri="{FF2B5EF4-FFF2-40B4-BE49-F238E27FC236}">
                <a16:creationId xmlns:a16="http://schemas.microsoft.com/office/drawing/2014/main" id="{9DEE0713-362D-544E-A962-33751812630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zh-CN" sz="1200" kern="1200" dirty="0">
              <a:solidFill>
                <a:schemeClr val="tx1"/>
              </a:solidFill>
              <a:effectLst/>
              <a:latin typeface="Arial" charset="0"/>
              <a:ea typeface="SimSun" panose="02010600030101010101" pitchFamily="2" charset="-122"/>
              <a:cs typeface="SimSun" panose="02010600030101010101" pitchFamily="2" charset="-122"/>
            </a:endParaRPr>
          </a:p>
        </p:txBody>
      </p:sp>
      <p:sp>
        <p:nvSpPr>
          <p:cNvPr id="86019" name="Slide Number Placeholder 3">
            <a:extLst>
              <a:ext uri="{FF2B5EF4-FFF2-40B4-BE49-F238E27FC236}">
                <a16:creationId xmlns:a16="http://schemas.microsoft.com/office/drawing/2014/main" id="{08937034-F2D2-AF45-A88E-1E9CF337047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fld id="{4F74815E-FA2C-7B47-AA92-ED0CE42E27EA}" type="slidenum">
              <a:rPr lang="zh-CN" altLang="en-US">
                <a:latin typeface="Arial" panose="020B0604020202020204" pitchFamily="34" charset="0"/>
              </a:rPr>
              <a:pPr/>
              <a:t>55</a:t>
            </a:fld>
            <a:endParaRPr lang="en-US" altLang="zh-CN">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56</a:t>
            </a:fld>
            <a:endParaRPr lang="en-US" altLang="zh-CN"/>
          </a:p>
        </p:txBody>
      </p:sp>
    </p:spTree>
    <p:extLst>
      <p:ext uri="{BB962C8B-B14F-4D97-AF65-F5344CB8AC3E}">
        <p14:creationId xmlns:p14="http://schemas.microsoft.com/office/powerpoint/2010/main" val="15221424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a:extLst>
              <a:ext uri="{FF2B5EF4-FFF2-40B4-BE49-F238E27FC236}">
                <a16:creationId xmlns:a16="http://schemas.microsoft.com/office/drawing/2014/main" id="{45117FC1-C08E-AC48-A052-C3151481EB47}"/>
              </a:ext>
            </a:extLst>
          </p:cNvPr>
          <p:cNvSpPr>
            <a:spLocks noGrp="1" noRot="1" noChangeAspect="1" noTextEdit="1"/>
          </p:cNvSpPr>
          <p:nvPr>
            <p:ph type="sldImg"/>
          </p:nvPr>
        </p:nvSpPr>
        <p:spPr>
          <a:ln/>
        </p:spPr>
      </p:sp>
      <p:sp>
        <p:nvSpPr>
          <p:cNvPr id="88066" name="Notes Placeholder 2">
            <a:extLst>
              <a:ext uri="{FF2B5EF4-FFF2-40B4-BE49-F238E27FC236}">
                <a16:creationId xmlns:a16="http://schemas.microsoft.com/office/drawing/2014/main" id="{364ED820-BFD1-1548-8398-101628A7D9C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88067" name="Slide Number Placeholder 3">
            <a:extLst>
              <a:ext uri="{FF2B5EF4-FFF2-40B4-BE49-F238E27FC236}">
                <a16:creationId xmlns:a16="http://schemas.microsoft.com/office/drawing/2014/main" id="{3F2F02E6-8686-FB4C-8135-ECB707A2CC1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fld id="{A6E0B558-E71A-C041-A27B-56F02AAB222B}" type="slidenum">
              <a:rPr lang="zh-CN" altLang="en-US">
                <a:latin typeface="Arial" panose="020B0604020202020204" pitchFamily="34" charset="0"/>
              </a:rPr>
              <a:pPr/>
              <a:t>57</a:t>
            </a:fld>
            <a:endParaRPr lang="en-US" altLang="zh-CN">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a:extLst>
              <a:ext uri="{FF2B5EF4-FFF2-40B4-BE49-F238E27FC236}">
                <a16:creationId xmlns:a16="http://schemas.microsoft.com/office/drawing/2014/main" id="{AE3635D7-3F3D-0443-8BFD-59808EA550CC}"/>
              </a:ext>
            </a:extLst>
          </p:cNvPr>
          <p:cNvSpPr>
            <a:spLocks noGrp="1" noRot="1" noChangeAspect="1" noTextEdit="1"/>
          </p:cNvSpPr>
          <p:nvPr>
            <p:ph type="sldImg"/>
          </p:nvPr>
        </p:nvSpPr>
        <p:spPr>
          <a:ln/>
        </p:spPr>
      </p:sp>
      <p:sp>
        <p:nvSpPr>
          <p:cNvPr id="90114" name="Notes Placeholder 2">
            <a:extLst>
              <a:ext uri="{FF2B5EF4-FFF2-40B4-BE49-F238E27FC236}">
                <a16:creationId xmlns:a16="http://schemas.microsoft.com/office/drawing/2014/main" id="{77F18B32-8FB9-8941-A6E2-D91D81575D0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zh-CN" sz="1200" kern="1200" dirty="0">
              <a:solidFill>
                <a:schemeClr val="tx1"/>
              </a:solidFill>
              <a:effectLst/>
              <a:latin typeface="Arial" charset="0"/>
              <a:ea typeface="SimSun" panose="02010600030101010101" pitchFamily="2" charset="-122"/>
              <a:cs typeface="SimSun" panose="02010600030101010101" pitchFamily="2" charset="-122"/>
            </a:endParaRPr>
          </a:p>
        </p:txBody>
      </p:sp>
      <p:sp>
        <p:nvSpPr>
          <p:cNvPr id="90115" name="Slide Number Placeholder 3">
            <a:extLst>
              <a:ext uri="{FF2B5EF4-FFF2-40B4-BE49-F238E27FC236}">
                <a16:creationId xmlns:a16="http://schemas.microsoft.com/office/drawing/2014/main" id="{AA082167-231F-C842-91A6-C3AAA1F4B51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fld id="{1CD24C6C-2EED-404C-A04E-687E239B2C61}" type="slidenum">
              <a:rPr lang="zh-CN" altLang="en-US">
                <a:latin typeface="Arial" panose="020B0604020202020204" pitchFamily="34" charset="0"/>
              </a:rPr>
              <a:pPr/>
              <a:t>58</a:t>
            </a:fld>
            <a:endParaRPr lang="en-US" altLang="zh-CN">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a:extLst>
              <a:ext uri="{FF2B5EF4-FFF2-40B4-BE49-F238E27FC236}">
                <a16:creationId xmlns:a16="http://schemas.microsoft.com/office/drawing/2014/main" id="{07569269-463D-1E4E-86FB-AC08432D85A0}"/>
              </a:ext>
            </a:extLst>
          </p:cNvPr>
          <p:cNvSpPr>
            <a:spLocks noGrp="1" noRot="1" noChangeAspect="1" noTextEdit="1"/>
          </p:cNvSpPr>
          <p:nvPr>
            <p:ph type="sldImg"/>
          </p:nvPr>
        </p:nvSpPr>
        <p:spPr>
          <a:ln/>
        </p:spPr>
      </p:sp>
      <p:sp>
        <p:nvSpPr>
          <p:cNvPr id="92162" name="Notes Placeholder 2">
            <a:extLst>
              <a:ext uri="{FF2B5EF4-FFF2-40B4-BE49-F238E27FC236}">
                <a16:creationId xmlns:a16="http://schemas.microsoft.com/office/drawing/2014/main" id="{32D94919-207B-A84B-8100-3F0DFAD8D01A}"/>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zh-CN" sz="1200" kern="1200" dirty="0">
              <a:solidFill>
                <a:schemeClr val="tx1"/>
              </a:solidFill>
              <a:effectLst/>
              <a:latin typeface="Arial" charset="0"/>
              <a:ea typeface="SimSun" panose="02010600030101010101" pitchFamily="2" charset="-122"/>
              <a:cs typeface="SimSun" panose="02010600030101010101" pitchFamily="2" charset="-122"/>
            </a:endParaRPr>
          </a:p>
        </p:txBody>
      </p:sp>
      <p:sp>
        <p:nvSpPr>
          <p:cNvPr id="92163" name="Slide Number Placeholder 3">
            <a:extLst>
              <a:ext uri="{FF2B5EF4-FFF2-40B4-BE49-F238E27FC236}">
                <a16:creationId xmlns:a16="http://schemas.microsoft.com/office/drawing/2014/main" id="{E8D1EFF3-9986-9945-ACBF-108FCC1690F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fld id="{25A3FC13-03EF-E24B-8F03-FECFFB2E43F1}" type="slidenum">
              <a:rPr lang="zh-CN" altLang="en-US">
                <a:latin typeface="Arial" panose="020B0604020202020204" pitchFamily="34" charset="0"/>
              </a:rPr>
              <a:pPr/>
              <a:t>59</a:t>
            </a:fld>
            <a:endParaRPr lang="en-US" altLang="zh-CN">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6AD3B9F1-C93D-714C-8042-E9F921BE7690}"/>
              </a:ext>
            </a:extLst>
          </p:cNvPr>
          <p:cNvSpPr>
            <a:spLocks noGrp="1" noRot="1" noChangeAspect="1" noChangeArrowheads="1" noTextEdit="1"/>
          </p:cNvSpPr>
          <p:nvPr>
            <p:ph type="sldImg"/>
          </p:nvPr>
        </p:nvSpPr>
        <p:spPr>
          <a:ln/>
        </p:spPr>
      </p:sp>
      <p:sp>
        <p:nvSpPr>
          <p:cNvPr id="22530" name="Notes Placeholder 2">
            <a:extLst>
              <a:ext uri="{FF2B5EF4-FFF2-40B4-BE49-F238E27FC236}">
                <a16:creationId xmlns:a16="http://schemas.microsoft.com/office/drawing/2014/main" id="{99AEA9D4-8C6E-EC47-B946-008CB4384B8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22531" name="Slide Number Placeholder 3">
            <a:extLst>
              <a:ext uri="{FF2B5EF4-FFF2-40B4-BE49-F238E27FC236}">
                <a16:creationId xmlns:a16="http://schemas.microsoft.com/office/drawing/2014/main" id="{2CF81F23-F37C-804E-8648-B289FC01CD86}"/>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fld id="{644ED672-1048-304D-8EDA-8D74B40D9450}" type="slidenum">
              <a:rPr lang="zh-CN" altLang="en-US">
                <a:latin typeface="Arial" panose="020B0604020202020204" pitchFamily="34" charset="0"/>
              </a:rPr>
              <a:pPr/>
              <a:t>6</a:t>
            </a:fld>
            <a:endParaRPr lang="en-US" altLang="zh-CN">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60</a:t>
            </a:fld>
            <a:endParaRPr lang="en-US" altLang="zh-CN"/>
          </a:p>
        </p:txBody>
      </p:sp>
    </p:spTree>
    <p:extLst>
      <p:ext uri="{BB962C8B-B14F-4D97-AF65-F5344CB8AC3E}">
        <p14:creationId xmlns:p14="http://schemas.microsoft.com/office/powerpoint/2010/main" val="38428076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61</a:t>
            </a:fld>
            <a:endParaRPr lang="en-US" altLang="zh-CN"/>
          </a:p>
        </p:txBody>
      </p:sp>
    </p:spTree>
    <p:extLst>
      <p:ext uri="{BB962C8B-B14F-4D97-AF65-F5344CB8AC3E}">
        <p14:creationId xmlns:p14="http://schemas.microsoft.com/office/powerpoint/2010/main" val="39451698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a:extLst>
              <a:ext uri="{FF2B5EF4-FFF2-40B4-BE49-F238E27FC236}">
                <a16:creationId xmlns:a16="http://schemas.microsoft.com/office/drawing/2014/main" id="{CCAE9491-831C-924B-A872-D032C6FDB181}"/>
              </a:ext>
            </a:extLst>
          </p:cNvPr>
          <p:cNvSpPr>
            <a:spLocks noGrp="1" noRot="1" noChangeAspect="1" noTextEdit="1"/>
          </p:cNvSpPr>
          <p:nvPr>
            <p:ph type="sldImg"/>
          </p:nvPr>
        </p:nvSpPr>
        <p:spPr>
          <a:ln/>
        </p:spPr>
      </p:sp>
      <p:sp>
        <p:nvSpPr>
          <p:cNvPr id="96258" name="Notes Placeholder 2">
            <a:extLst>
              <a:ext uri="{FF2B5EF4-FFF2-40B4-BE49-F238E27FC236}">
                <a16:creationId xmlns:a16="http://schemas.microsoft.com/office/drawing/2014/main" id="{B08CF489-5592-F942-AAAC-AEB95908664A}"/>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zh-CN" sz="1200" kern="1200" dirty="0">
              <a:solidFill>
                <a:schemeClr val="tx1"/>
              </a:solidFill>
              <a:effectLst/>
              <a:latin typeface="Arial" charset="0"/>
              <a:ea typeface="SimSun" panose="02010600030101010101" pitchFamily="2" charset="-122"/>
              <a:cs typeface="SimSun" panose="02010600030101010101" pitchFamily="2" charset="-122"/>
            </a:endParaRPr>
          </a:p>
        </p:txBody>
      </p:sp>
      <p:sp>
        <p:nvSpPr>
          <p:cNvPr id="96259" name="Slide Number Placeholder 3">
            <a:extLst>
              <a:ext uri="{FF2B5EF4-FFF2-40B4-BE49-F238E27FC236}">
                <a16:creationId xmlns:a16="http://schemas.microsoft.com/office/drawing/2014/main" id="{382EAFA9-F975-EB47-A6D9-D2786CF9A9C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fld id="{EF7533D0-7D0B-0449-81B2-E2EDF6052FAE}" type="slidenum">
              <a:rPr lang="zh-CN" altLang="en-US">
                <a:latin typeface="Arial" panose="020B0604020202020204" pitchFamily="34" charset="0"/>
              </a:rPr>
              <a:pPr/>
              <a:t>62</a:t>
            </a:fld>
            <a:endParaRPr lang="en-US" altLang="zh-CN">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a:extLst>
              <a:ext uri="{FF2B5EF4-FFF2-40B4-BE49-F238E27FC236}">
                <a16:creationId xmlns:a16="http://schemas.microsoft.com/office/drawing/2014/main" id="{8F173A41-531B-754B-80DE-320929A25B66}"/>
              </a:ext>
            </a:extLst>
          </p:cNvPr>
          <p:cNvSpPr>
            <a:spLocks noGrp="1" noRot="1" noChangeAspect="1" noTextEdit="1"/>
          </p:cNvSpPr>
          <p:nvPr>
            <p:ph type="sldImg"/>
          </p:nvPr>
        </p:nvSpPr>
        <p:spPr>
          <a:ln/>
        </p:spPr>
      </p:sp>
      <p:sp>
        <p:nvSpPr>
          <p:cNvPr id="98306" name="Notes Placeholder 2">
            <a:extLst>
              <a:ext uri="{FF2B5EF4-FFF2-40B4-BE49-F238E27FC236}">
                <a16:creationId xmlns:a16="http://schemas.microsoft.com/office/drawing/2014/main" id="{B2EB6D67-2A4D-2244-8414-6967E9248520}"/>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zh-CN" sz="1200" kern="1200" dirty="0">
              <a:solidFill>
                <a:schemeClr val="tx1"/>
              </a:solidFill>
              <a:effectLst/>
              <a:latin typeface="Arial" charset="0"/>
              <a:ea typeface="SimSun" panose="02010600030101010101" pitchFamily="2" charset="-122"/>
              <a:cs typeface="SimSun" panose="02010600030101010101" pitchFamily="2" charset="-122"/>
            </a:endParaRPr>
          </a:p>
        </p:txBody>
      </p:sp>
      <p:sp>
        <p:nvSpPr>
          <p:cNvPr id="98307" name="Slide Number Placeholder 3">
            <a:extLst>
              <a:ext uri="{FF2B5EF4-FFF2-40B4-BE49-F238E27FC236}">
                <a16:creationId xmlns:a16="http://schemas.microsoft.com/office/drawing/2014/main" id="{C393D66E-1007-074B-AB05-4FEF64EEE3E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fld id="{6EEE640D-4273-4F40-A54D-1252EB7838F5}" type="slidenum">
              <a:rPr lang="zh-CN" altLang="en-US">
                <a:latin typeface="Arial" panose="020B0604020202020204" pitchFamily="34" charset="0"/>
              </a:rPr>
              <a:pPr/>
              <a:t>63</a:t>
            </a:fld>
            <a:endParaRPr lang="en-US" altLang="zh-CN">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64</a:t>
            </a:fld>
            <a:endParaRPr lang="en-US" altLang="zh-CN"/>
          </a:p>
        </p:txBody>
      </p:sp>
    </p:spTree>
    <p:extLst>
      <p:ext uri="{BB962C8B-B14F-4D97-AF65-F5344CB8AC3E}">
        <p14:creationId xmlns:p14="http://schemas.microsoft.com/office/powerpoint/2010/main" val="9912694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65</a:t>
            </a:fld>
            <a:endParaRPr lang="en-US" altLang="zh-CN"/>
          </a:p>
        </p:txBody>
      </p:sp>
    </p:spTree>
    <p:extLst>
      <p:ext uri="{BB962C8B-B14F-4D97-AF65-F5344CB8AC3E}">
        <p14:creationId xmlns:p14="http://schemas.microsoft.com/office/powerpoint/2010/main" val="41574638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66</a:t>
            </a:fld>
            <a:endParaRPr lang="en-US" altLang="zh-CN"/>
          </a:p>
        </p:txBody>
      </p:sp>
    </p:spTree>
    <p:extLst>
      <p:ext uri="{BB962C8B-B14F-4D97-AF65-F5344CB8AC3E}">
        <p14:creationId xmlns:p14="http://schemas.microsoft.com/office/powerpoint/2010/main" val="16121645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a:extLst>
              <a:ext uri="{FF2B5EF4-FFF2-40B4-BE49-F238E27FC236}">
                <a16:creationId xmlns:a16="http://schemas.microsoft.com/office/drawing/2014/main" id="{E31D3FB4-7B4D-E148-8A0D-B9807CCE5913}"/>
              </a:ext>
            </a:extLst>
          </p:cNvPr>
          <p:cNvSpPr>
            <a:spLocks noGrp="1" noRot="1" noChangeAspect="1" noTextEdit="1"/>
          </p:cNvSpPr>
          <p:nvPr>
            <p:ph type="sldImg"/>
          </p:nvPr>
        </p:nvSpPr>
        <p:spPr>
          <a:ln/>
        </p:spPr>
      </p:sp>
      <p:sp>
        <p:nvSpPr>
          <p:cNvPr id="103426" name="Notes Placeholder 2">
            <a:extLst>
              <a:ext uri="{FF2B5EF4-FFF2-40B4-BE49-F238E27FC236}">
                <a16:creationId xmlns:a16="http://schemas.microsoft.com/office/drawing/2014/main" id="{833B562A-E327-504B-9D18-959050DFB73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zh-CN" sz="1200" kern="1200" dirty="0">
              <a:solidFill>
                <a:schemeClr val="tx1"/>
              </a:solidFill>
              <a:effectLst/>
              <a:latin typeface="Arial" charset="0"/>
              <a:ea typeface="SimSun" panose="02010600030101010101" pitchFamily="2" charset="-122"/>
              <a:cs typeface="SimSun" panose="02010600030101010101" pitchFamily="2" charset="-122"/>
            </a:endParaRPr>
          </a:p>
        </p:txBody>
      </p:sp>
      <p:sp>
        <p:nvSpPr>
          <p:cNvPr id="103427" name="Slide Number Placeholder 3">
            <a:extLst>
              <a:ext uri="{FF2B5EF4-FFF2-40B4-BE49-F238E27FC236}">
                <a16:creationId xmlns:a16="http://schemas.microsoft.com/office/drawing/2014/main" id="{56A678C2-CB95-F141-B0B6-5A7060F5EFE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fld id="{53A56134-753E-D64A-82B0-1AAFDEC09948}" type="slidenum">
              <a:rPr lang="zh-CN" altLang="en-US">
                <a:latin typeface="Arial" panose="020B0604020202020204" pitchFamily="34" charset="0"/>
              </a:rPr>
              <a:pPr/>
              <a:t>67</a:t>
            </a:fld>
            <a:endParaRPr lang="en-US" altLang="zh-CN">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E3E4BFF0-B5FE-4043-A7CB-8D0E6BDB9C27}"/>
              </a:ext>
            </a:extLst>
          </p:cNvPr>
          <p:cNvSpPr>
            <a:spLocks noGrp="1" noRot="1" noChangeAspect="1" noTextEdit="1"/>
          </p:cNvSpPr>
          <p:nvPr>
            <p:ph type="sldImg"/>
          </p:nvPr>
        </p:nvSpPr>
        <p:spPr>
          <a:ln/>
        </p:spPr>
      </p:sp>
      <p:sp>
        <p:nvSpPr>
          <p:cNvPr id="105474" name="Notes Placeholder 2">
            <a:extLst>
              <a:ext uri="{FF2B5EF4-FFF2-40B4-BE49-F238E27FC236}">
                <a16:creationId xmlns:a16="http://schemas.microsoft.com/office/drawing/2014/main" id="{5D06E858-1FE4-D243-A3D2-F43294D8118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en-US" dirty="0">
              <a:latin typeface="Arial" panose="020B0604020202020204" pitchFamily="34" charset="0"/>
            </a:endParaRPr>
          </a:p>
        </p:txBody>
      </p:sp>
      <p:sp>
        <p:nvSpPr>
          <p:cNvPr id="105475" name="Slide Number Placeholder 3">
            <a:extLst>
              <a:ext uri="{FF2B5EF4-FFF2-40B4-BE49-F238E27FC236}">
                <a16:creationId xmlns:a16="http://schemas.microsoft.com/office/drawing/2014/main" id="{76E8EB13-6332-374C-BD16-20865B3346C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fld id="{612C2573-8112-FD49-BF0C-45E1EF44ED89}" type="slidenum">
              <a:rPr lang="zh-CN" altLang="en-US">
                <a:latin typeface="Arial" panose="020B0604020202020204" pitchFamily="34" charset="0"/>
              </a:rPr>
              <a:pPr/>
              <a:t>68</a:t>
            </a:fld>
            <a:endParaRPr lang="en-US" altLang="zh-CN">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69</a:t>
            </a:fld>
            <a:endParaRPr lang="en-US" altLang="zh-CN"/>
          </a:p>
        </p:txBody>
      </p:sp>
    </p:spTree>
    <p:extLst>
      <p:ext uri="{BB962C8B-B14F-4D97-AF65-F5344CB8AC3E}">
        <p14:creationId xmlns:p14="http://schemas.microsoft.com/office/powerpoint/2010/main" val="2777639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7</a:t>
            </a:fld>
            <a:endParaRPr lang="en-US" altLang="zh-CN"/>
          </a:p>
        </p:txBody>
      </p:sp>
    </p:spTree>
    <p:extLst>
      <p:ext uri="{BB962C8B-B14F-4D97-AF65-F5344CB8AC3E}">
        <p14:creationId xmlns:p14="http://schemas.microsoft.com/office/powerpoint/2010/main" val="9331435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70</a:t>
            </a:fld>
            <a:endParaRPr lang="en-US" altLang="zh-CN"/>
          </a:p>
        </p:txBody>
      </p:sp>
    </p:spTree>
    <p:extLst>
      <p:ext uri="{BB962C8B-B14F-4D97-AF65-F5344CB8AC3E}">
        <p14:creationId xmlns:p14="http://schemas.microsoft.com/office/powerpoint/2010/main" val="27308531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71</a:t>
            </a:fld>
            <a:endParaRPr lang="en-US" altLang="zh-CN"/>
          </a:p>
        </p:txBody>
      </p:sp>
    </p:spTree>
    <p:extLst>
      <p:ext uri="{BB962C8B-B14F-4D97-AF65-F5344CB8AC3E}">
        <p14:creationId xmlns:p14="http://schemas.microsoft.com/office/powerpoint/2010/main" val="32118658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72</a:t>
            </a:fld>
            <a:endParaRPr lang="en-US" altLang="zh-CN"/>
          </a:p>
        </p:txBody>
      </p:sp>
    </p:spTree>
    <p:extLst>
      <p:ext uri="{BB962C8B-B14F-4D97-AF65-F5344CB8AC3E}">
        <p14:creationId xmlns:p14="http://schemas.microsoft.com/office/powerpoint/2010/main" val="31397166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73</a:t>
            </a:fld>
            <a:endParaRPr lang="en-US" altLang="zh-CN"/>
          </a:p>
        </p:txBody>
      </p:sp>
    </p:spTree>
    <p:extLst>
      <p:ext uri="{BB962C8B-B14F-4D97-AF65-F5344CB8AC3E}">
        <p14:creationId xmlns:p14="http://schemas.microsoft.com/office/powerpoint/2010/main" val="29605042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a:extLst>
              <a:ext uri="{FF2B5EF4-FFF2-40B4-BE49-F238E27FC236}">
                <a16:creationId xmlns:a16="http://schemas.microsoft.com/office/drawing/2014/main" id="{CCABCC86-249D-E543-988C-A13DBB8B4F7D}"/>
              </a:ext>
            </a:extLst>
          </p:cNvPr>
          <p:cNvSpPr>
            <a:spLocks noGrp="1" noRot="1" noChangeAspect="1" noTextEdit="1"/>
          </p:cNvSpPr>
          <p:nvPr>
            <p:ph type="sldImg"/>
          </p:nvPr>
        </p:nvSpPr>
        <p:spPr>
          <a:ln/>
        </p:spPr>
      </p:sp>
      <p:sp>
        <p:nvSpPr>
          <p:cNvPr id="111618" name="Notes Placeholder 2">
            <a:extLst>
              <a:ext uri="{FF2B5EF4-FFF2-40B4-BE49-F238E27FC236}">
                <a16:creationId xmlns:a16="http://schemas.microsoft.com/office/drawing/2014/main" id="{63556000-F3BE-AB4D-8CB2-76A696AA15C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111619" name="Slide Number Placeholder 3">
            <a:extLst>
              <a:ext uri="{FF2B5EF4-FFF2-40B4-BE49-F238E27FC236}">
                <a16:creationId xmlns:a16="http://schemas.microsoft.com/office/drawing/2014/main" id="{784B8DE6-A43F-C941-A8A6-FFBB7B38183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fld id="{05C52627-E87B-9A4D-A91E-7EAA658C3B05}" type="slidenum">
              <a:rPr lang="zh-CN" altLang="en-US">
                <a:latin typeface="Arial" panose="020B0604020202020204" pitchFamily="34" charset="0"/>
              </a:rPr>
              <a:pPr/>
              <a:t>74</a:t>
            </a:fld>
            <a:endParaRPr lang="en-US" altLang="zh-CN">
              <a:latin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75</a:t>
            </a:fld>
            <a:endParaRPr lang="en-US" altLang="zh-CN"/>
          </a:p>
        </p:txBody>
      </p:sp>
    </p:spTree>
    <p:extLst>
      <p:ext uri="{BB962C8B-B14F-4D97-AF65-F5344CB8AC3E}">
        <p14:creationId xmlns:p14="http://schemas.microsoft.com/office/powerpoint/2010/main" val="36794084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76</a:t>
            </a:fld>
            <a:endParaRPr lang="en-US" altLang="zh-CN"/>
          </a:p>
        </p:txBody>
      </p:sp>
    </p:spTree>
    <p:extLst>
      <p:ext uri="{BB962C8B-B14F-4D97-AF65-F5344CB8AC3E}">
        <p14:creationId xmlns:p14="http://schemas.microsoft.com/office/powerpoint/2010/main" val="18373623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77</a:t>
            </a:fld>
            <a:endParaRPr lang="en-US" altLang="zh-CN"/>
          </a:p>
        </p:txBody>
      </p:sp>
    </p:spTree>
    <p:extLst>
      <p:ext uri="{BB962C8B-B14F-4D97-AF65-F5344CB8AC3E}">
        <p14:creationId xmlns:p14="http://schemas.microsoft.com/office/powerpoint/2010/main" val="13674488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78</a:t>
            </a:fld>
            <a:endParaRPr lang="en-US" altLang="zh-CN"/>
          </a:p>
        </p:txBody>
      </p:sp>
    </p:spTree>
    <p:extLst>
      <p:ext uri="{BB962C8B-B14F-4D97-AF65-F5344CB8AC3E}">
        <p14:creationId xmlns:p14="http://schemas.microsoft.com/office/powerpoint/2010/main" val="41594049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79</a:t>
            </a:fld>
            <a:endParaRPr lang="en-US" altLang="zh-CN"/>
          </a:p>
        </p:txBody>
      </p:sp>
    </p:spTree>
    <p:extLst>
      <p:ext uri="{BB962C8B-B14F-4D97-AF65-F5344CB8AC3E}">
        <p14:creationId xmlns:p14="http://schemas.microsoft.com/office/powerpoint/2010/main" val="957760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8</a:t>
            </a:fld>
            <a:endParaRPr lang="en-US" altLang="zh-CN"/>
          </a:p>
        </p:txBody>
      </p:sp>
    </p:spTree>
    <p:extLst>
      <p:ext uri="{BB962C8B-B14F-4D97-AF65-F5344CB8AC3E}">
        <p14:creationId xmlns:p14="http://schemas.microsoft.com/office/powerpoint/2010/main" val="14657230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80</a:t>
            </a:fld>
            <a:endParaRPr lang="en-US" altLang="zh-CN"/>
          </a:p>
        </p:txBody>
      </p:sp>
    </p:spTree>
    <p:extLst>
      <p:ext uri="{BB962C8B-B14F-4D97-AF65-F5344CB8AC3E}">
        <p14:creationId xmlns:p14="http://schemas.microsoft.com/office/powerpoint/2010/main" val="2889553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81</a:t>
            </a:fld>
            <a:endParaRPr lang="en-US" altLang="zh-CN"/>
          </a:p>
        </p:txBody>
      </p:sp>
    </p:spTree>
    <p:extLst>
      <p:ext uri="{BB962C8B-B14F-4D97-AF65-F5344CB8AC3E}">
        <p14:creationId xmlns:p14="http://schemas.microsoft.com/office/powerpoint/2010/main" val="23982293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82</a:t>
            </a:fld>
            <a:endParaRPr lang="en-US" altLang="zh-CN"/>
          </a:p>
        </p:txBody>
      </p:sp>
    </p:spTree>
    <p:extLst>
      <p:ext uri="{BB962C8B-B14F-4D97-AF65-F5344CB8AC3E}">
        <p14:creationId xmlns:p14="http://schemas.microsoft.com/office/powerpoint/2010/main" val="24982867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83</a:t>
            </a:fld>
            <a:endParaRPr lang="en-US" altLang="zh-CN"/>
          </a:p>
        </p:txBody>
      </p:sp>
    </p:spTree>
    <p:extLst>
      <p:ext uri="{BB962C8B-B14F-4D97-AF65-F5344CB8AC3E}">
        <p14:creationId xmlns:p14="http://schemas.microsoft.com/office/powerpoint/2010/main" val="9118989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84</a:t>
            </a:fld>
            <a:endParaRPr lang="en-US" altLang="zh-CN"/>
          </a:p>
        </p:txBody>
      </p:sp>
    </p:spTree>
    <p:extLst>
      <p:ext uri="{BB962C8B-B14F-4D97-AF65-F5344CB8AC3E}">
        <p14:creationId xmlns:p14="http://schemas.microsoft.com/office/powerpoint/2010/main" val="26303361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85</a:t>
            </a:fld>
            <a:endParaRPr lang="en-US" altLang="zh-CN"/>
          </a:p>
        </p:txBody>
      </p:sp>
    </p:spTree>
    <p:extLst>
      <p:ext uri="{BB962C8B-B14F-4D97-AF65-F5344CB8AC3E}">
        <p14:creationId xmlns:p14="http://schemas.microsoft.com/office/powerpoint/2010/main" val="17013840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86</a:t>
            </a:fld>
            <a:endParaRPr lang="en-US" altLang="zh-CN"/>
          </a:p>
        </p:txBody>
      </p:sp>
    </p:spTree>
    <p:extLst>
      <p:ext uri="{BB962C8B-B14F-4D97-AF65-F5344CB8AC3E}">
        <p14:creationId xmlns:p14="http://schemas.microsoft.com/office/powerpoint/2010/main" val="5611129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87</a:t>
            </a:fld>
            <a:endParaRPr lang="en-US" altLang="zh-CN"/>
          </a:p>
        </p:txBody>
      </p:sp>
    </p:spTree>
    <p:extLst>
      <p:ext uri="{BB962C8B-B14F-4D97-AF65-F5344CB8AC3E}">
        <p14:creationId xmlns:p14="http://schemas.microsoft.com/office/powerpoint/2010/main" val="12483088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4" name="灯片编号占位符 3"/>
          <p:cNvSpPr>
            <a:spLocks noGrp="1"/>
          </p:cNvSpPr>
          <p:nvPr>
            <p:ph type="sldNum" sz="quarter" idx="10"/>
          </p:nvPr>
        </p:nvSpPr>
        <p:spPr/>
        <p:txBody>
          <a:bodyPr/>
          <a:lstStyle/>
          <a:p>
            <a:fld id="{2441E4FF-0C36-B14C-93AF-E93ED43C414D}" type="slidenum">
              <a:rPr lang="zh-CN" altLang="en-US" smtClean="0"/>
              <a:pPr/>
              <a:t>88</a:t>
            </a:fld>
            <a:endParaRPr lang="en-US" altLang="zh-CN"/>
          </a:p>
        </p:txBody>
      </p:sp>
    </p:spTree>
    <p:extLst>
      <p:ext uri="{BB962C8B-B14F-4D97-AF65-F5344CB8AC3E}">
        <p14:creationId xmlns:p14="http://schemas.microsoft.com/office/powerpoint/2010/main" val="3691216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a:extLst>
              <a:ext uri="{FF2B5EF4-FFF2-40B4-BE49-F238E27FC236}">
                <a16:creationId xmlns:a16="http://schemas.microsoft.com/office/drawing/2014/main" id="{AB88BF9B-28E4-4346-B9D9-91963F9A82DE}"/>
              </a:ext>
            </a:extLst>
          </p:cNvPr>
          <p:cNvSpPr>
            <a:spLocks noGrp="1" noRot="1" noChangeAspect="1" noTextEdit="1"/>
          </p:cNvSpPr>
          <p:nvPr>
            <p:ph type="sldImg"/>
          </p:nvPr>
        </p:nvSpPr>
        <p:spPr>
          <a:ln/>
        </p:spPr>
      </p:sp>
      <p:sp>
        <p:nvSpPr>
          <p:cNvPr id="27650" name="备注占位符 2">
            <a:extLst>
              <a:ext uri="{FF2B5EF4-FFF2-40B4-BE49-F238E27FC236}">
                <a16:creationId xmlns:a16="http://schemas.microsoft.com/office/drawing/2014/main" id="{2371B444-C701-A848-9191-BEF4B53F23F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Arial" charset="0"/>
              <a:ea typeface="SimSun" panose="02010600030101010101" pitchFamily="2" charset="-122"/>
              <a:cs typeface="SimSun" panose="02010600030101010101" pitchFamily="2" charset="-122"/>
            </a:endParaRPr>
          </a:p>
        </p:txBody>
      </p:sp>
      <p:sp>
        <p:nvSpPr>
          <p:cNvPr id="27651" name="灯片编号占位符 3">
            <a:extLst>
              <a:ext uri="{FF2B5EF4-FFF2-40B4-BE49-F238E27FC236}">
                <a16:creationId xmlns:a16="http://schemas.microsoft.com/office/drawing/2014/main" id="{7F65984F-896C-3B42-B785-F5DB52FB42B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62735FF-D25D-084A-9466-9F011619B64E}"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24423708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70431FF2-A6A9-D14C-9E07-CE12AC1FDEC1}"/>
              </a:ext>
            </a:extLst>
          </p:cNvPr>
          <p:cNvGrpSpPr>
            <a:grpSpLocks/>
          </p:cNvGrpSpPr>
          <p:nvPr/>
        </p:nvGrpSpPr>
        <p:grpSpPr bwMode="auto">
          <a:xfrm>
            <a:off x="0" y="2438400"/>
            <a:ext cx="9009063" cy="1052513"/>
            <a:chOff x="0" y="1536"/>
            <a:chExt cx="5675" cy="663"/>
          </a:xfrm>
        </p:grpSpPr>
        <p:grpSp>
          <p:nvGrpSpPr>
            <p:cNvPr id="5" name="Group 3">
              <a:extLst>
                <a:ext uri="{FF2B5EF4-FFF2-40B4-BE49-F238E27FC236}">
                  <a16:creationId xmlns:a16="http://schemas.microsoft.com/office/drawing/2014/main" id="{9E8AC8F4-48D5-324F-97B9-306606CF62D1}"/>
                </a:ext>
              </a:extLst>
            </p:cNvPr>
            <p:cNvGrpSpPr>
              <a:grpSpLocks/>
            </p:cNvGrpSpPr>
            <p:nvPr/>
          </p:nvGrpSpPr>
          <p:grpSpPr bwMode="auto">
            <a:xfrm>
              <a:off x="183" y="1604"/>
              <a:ext cx="448" cy="299"/>
              <a:chOff x="720" y="336"/>
              <a:chExt cx="624" cy="432"/>
            </a:xfrm>
          </p:grpSpPr>
          <p:sp>
            <p:nvSpPr>
              <p:cNvPr id="12" name="Rectangle 4">
                <a:extLst>
                  <a:ext uri="{FF2B5EF4-FFF2-40B4-BE49-F238E27FC236}">
                    <a16:creationId xmlns:a16="http://schemas.microsoft.com/office/drawing/2014/main" id="{C58FBCE4-A886-864D-8D90-6D6089E27AA7}"/>
                  </a:ext>
                </a:extLst>
              </p:cNvPr>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eaLnBrk="1" hangingPunct="1">
                  <a:defRPr/>
                </a:pPr>
                <a:endParaRPr lang="zh-CN" altLang="en-US"/>
              </a:p>
            </p:txBody>
          </p:sp>
          <p:sp>
            <p:nvSpPr>
              <p:cNvPr id="13" name="Rectangle 5">
                <a:extLst>
                  <a:ext uri="{FF2B5EF4-FFF2-40B4-BE49-F238E27FC236}">
                    <a16:creationId xmlns:a16="http://schemas.microsoft.com/office/drawing/2014/main" id="{CBDDF4E8-5495-CB47-A80E-BC68F813B62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eaLnBrk="1" hangingPunct="1">
                  <a:defRPr/>
                </a:pPr>
                <a:endParaRPr lang="zh-CN" altLang="en-US"/>
              </a:p>
            </p:txBody>
          </p:sp>
        </p:grpSp>
        <p:grpSp>
          <p:nvGrpSpPr>
            <p:cNvPr id="6" name="Group 6">
              <a:extLst>
                <a:ext uri="{FF2B5EF4-FFF2-40B4-BE49-F238E27FC236}">
                  <a16:creationId xmlns:a16="http://schemas.microsoft.com/office/drawing/2014/main" id="{B627BEAE-3392-A143-B82F-9993E5C76606}"/>
                </a:ext>
              </a:extLst>
            </p:cNvPr>
            <p:cNvGrpSpPr>
              <a:grpSpLocks/>
            </p:cNvGrpSpPr>
            <p:nvPr/>
          </p:nvGrpSpPr>
          <p:grpSpPr bwMode="auto">
            <a:xfrm>
              <a:off x="261" y="1870"/>
              <a:ext cx="465" cy="299"/>
              <a:chOff x="912" y="2640"/>
              <a:chExt cx="672" cy="432"/>
            </a:xfrm>
          </p:grpSpPr>
          <p:sp>
            <p:nvSpPr>
              <p:cNvPr id="10" name="Rectangle 7">
                <a:extLst>
                  <a:ext uri="{FF2B5EF4-FFF2-40B4-BE49-F238E27FC236}">
                    <a16:creationId xmlns:a16="http://schemas.microsoft.com/office/drawing/2014/main" id="{1AF17FD7-4989-6549-B570-6652A7956726}"/>
                  </a:ext>
                </a:extLst>
              </p:cNvPr>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eaLnBrk="1" hangingPunct="1">
                  <a:defRPr/>
                </a:pPr>
                <a:endParaRPr lang="zh-CN" altLang="en-US"/>
              </a:p>
            </p:txBody>
          </p:sp>
          <p:sp>
            <p:nvSpPr>
              <p:cNvPr id="11" name="Rectangle 8">
                <a:extLst>
                  <a:ext uri="{FF2B5EF4-FFF2-40B4-BE49-F238E27FC236}">
                    <a16:creationId xmlns:a16="http://schemas.microsoft.com/office/drawing/2014/main" id="{68D5A200-3960-194F-A856-1ED01E326B9B}"/>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eaLnBrk="1" hangingPunct="1">
                  <a:defRPr/>
                </a:pPr>
                <a:endParaRPr lang="zh-CN" altLang="en-US"/>
              </a:p>
            </p:txBody>
          </p:sp>
        </p:grpSp>
        <p:sp>
          <p:nvSpPr>
            <p:cNvPr id="7" name="Rectangle 9">
              <a:extLst>
                <a:ext uri="{FF2B5EF4-FFF2-40B4-BE49-F238E27FC236}">
                  <a16:creationId xmlns:a16="http://schemas.microsoft.com/office/drawing/2014/main" id="{2B874911-702D-A24D-815A-F87FCCBC9F85}"/>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eaLnBrk="1" hangingPunct="1">
                <a:defRPr/>
              </a:pPr>
              <a:endParaRPr lang="zh-CN" altLang="en-US"/>
            </a:p>
          </p:txBody>
        </p:sp>
        <p:sp>
          <p:nvSpPr>
            <p:cNvPr id="8" name="Rectangle 10">
              <a:extLst>
                <a:ext uri="{FF2B5EF4-FFF2-40B4-BE49-F238E27FC236}">
                  <a16:creationId xmlns:a16="http://schemas.microsoft.com/office/drawing/2014/main" id="{513F274C-EC8F-7943-B728-4B1D1C290F60}"/>
                </a:ext>
              </a:extLst>
            </p:cNvPr>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eaLnBrk="1" hangingPunct="1">
                <a:defRPr/>
              </a:pPr>
              <a:endParaRPr lang="zh-CN" altLang="en-US"/>
            </a:p>
          </p:txBody>
        </p:sp>
        <p:sp>
          <p:nvSpPr>
            <p:cNvPr id="9" name="Rectangle 11">
              <a:extLst>
                <a:ext uri="{FF2B5EF4-FFF2-40B4-BE49-F238E27FC236}">
                  <a16:creationId xmlns:a16="http://schemas.microsoft.com/office/drawing/2014/main" id="{AE198B92-6C6F-F640-BD9F-FF1FCF24264B}"/>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eaLnBrk="1" hangingPunct="1">
                <a:defRPr/>
              </a:pPr>
              <a:endParaRPr lang="zh-CN" altLang="en-US"/>
            </a:p>
          </p:txBody>
        </p:sp>
      </p:grpSp>
      <p:pic>
        <p:nvPicPr>
          <p:cNvPr id="14" name="Picture 17" descr="index_03">
            <a:extLst>
              <a:ext uri="{FF2B5EF4-FFF2-40B4-BE49-F238E27FC236}">
                <a16:creationId xmlns:a16="http://schemas.microsoft.com/office/drawing/2014/main" id="{6A9EBC66-1F36-BF4F-B529-E42103AE1CB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914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2"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a:t>单击此处编辑母版标题样式</a:t>
            </a:r>
          </a:p>
        </p:txBody>
      </p:sp>
      <p:sp>
        <p:nvSpPr>
          <p:cNvPr id="81933" name="Rectangle 13"/>
          <p:cNvSpPr>
            <a:spLocks noGrp="1" noChangeArrowheads="1"/>
          </p:cNvSpPr>
          <p:nvPr>
            <p:ph type="subTitle" idx="1"/>
          </p:nvPr>
        </p:nvSpPr>
        <p:spPr>
          <a:xfrm>
            <a:off x="1371600" y="3886200"/>
            <a:ext cx="6400800" cy="1752600"/>
          </a:xfrm>
        </p:spPr>
        <p:txBody>
          <a:bodyPr/>
          <a:lstStyle>
            <a:lvl1pPr marL="0" indent="0" algn="ctr">
              <a:buFont typeface="Wingdings" charset="0"/>
              <a:buNone/>
              <a:defRPr/>
            </a:lvl1pPr>
          </a:lstStyle>
          <a:p>
            <a:pPr lvl="0"/>
            <a:r>
              <a:rPr lang="zh-CN" altLang="en-US" noProof="0"/>
              <a:t>单击此处编辑母版副标题样式</a:t>
            </a:r>
          </a:p>
        </p:txBody>
      </p:sp>
      <p:sp>
        <p:nvSpPr>
          <p:cNvPr id="15" name="Date Placeholder 14">
            <a:extLst>
              <a:ext uri="{FF2B5EF4-FFF2-40B4-BE49-F238E27FC236}">
                <a16:creationId xmlns:a16="http://schemas.microsoft.com/office/drawing/2014/main" id="{D97A8427-32D2-0C4D-84BC-C33E4C1FE5F9}"/>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fld id="{B65C1456-F364-B84B-9779-7D620949F8E0}" type="datetime1">
              <a:rPr lang="zh-CN" altLang="en-US"/>
              <a:pPr>
                <a:defRPr/>
              </a:pPr>
              <a:t>2022/9/7</a:t>
            </a:fld>
            <a:endParaRPr lang="en-US" altLang="zh-CN"/>
          </a:p>
        </p:txBody>
      </p:sp>
      <p:sp>
        <p:nvSpPr>
          <p:cNvPr id="16" name="Rectangle 16">
            <a:extLst>
              <a:ext uri="{FF2B5EF4-FFF2-40B4-BE49-F238E27FC236}">
                <a16:creationId xmlns:a16="http://schemas.microsoft.com/office/drawing/2014/main" id="{93F91A3A-6EAC-B242-8945-CA7AD1864BFA}"/>
              </a:ext>
            </a:extLst>
          </p:cNvPr>
          <p:cNvSpPr>
            <a:spLocks noGrp="1" noChangeArrowheads="1"/>
          </p:cNvSpPr>
          <p:nvPr>
            <p:ph type="sldNum" sz="quarter" idx="11"/>
          </p:nvPr>
        </p:nvSpPr>
        <p:spPr>
          <a:xfrm>
            <a:off x="6858000" y="6248400"/>
            <a:ext cx="1905000" cy="457200"/>
          </a:xfrm>
        </p:spPr>
        <p:txBody>
          <a:bodyPr/>
          <a:lstStyle>
            <a:lvl1pPr>
              <a:defRPr>
                <a:solidFill>
                  <a:schemeClr val="bg2"/>
                </a:solidFill>
              </a:defRPr>
            </a:lvl1pPr>
          </a:lstStyle>
          <a:p>
            <a:fld id="{3D7AFECC-B2FB-3644-987B-0038FA05FA53}" type="slidenum">
              <a:rPr lang="zh-CN" altLang="en-US"/>
              <a:pPr/>
              <a:t>‹#›</a:t>
            </a:fld>
            <a:endParaRPr lang="en-US" altLang="zh-CN"/>
          </a:p>
        </p:txBody>
      </p:sp>
    </p:spTree>
    <p:extLst>
      <p:ext uri="{BB962C8B-B14F-4D97-AF65-F5344CB8AC3E}">
        <p14:creationId xmlns:p14="http://schemas.microsoft.com/office/powerpoint/2010/main" val="1673763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8035CE84-5A11-194F-8050-36DBF15ECA32}"/>
              </a:ext>
            </a:extLst>
          </p:cNvPr>
          <p:cNvSpPr>
            <a:spLocks noGrp="1" noChangeArrowheads="1"/>
          </p:cNvSpPr>
          <p:nvPr>
            <p:ph type="dt" sz="half" idx="10"/>
          </p:nvPr>
        </p:nvSpPr>
        <p:spPr>
          <a:ln/>
        </p:spPr>
        <p:txBody>
          <a:bodyPr/>
          <a:lstStyle>
            <a:lvl1pPr>
              <a:defRPr/>
            </a:lvl1pPr>
          </a:lstStyle>
          <a:p>
            <a:pPr>
              <a:defRPr/>
            </a:pPr>
            <a:fld id="{6D437E8A-218E-4C46-B242-F4BEED8199D1}" type="datetime1">
              <a:rPr lang="zh-CN" altLang="en-US"/>
              <a:pPr>
                <a:defRPr/>
              </a:pPr>
              <a:t>2022/9/7</a:t>
            </a:fld>
            <a:endParaRPr lang="en-US" altLang="zh-CN"/>
          </a:p>
        </p:txBody>
      </p:sp>
      <p:sp>
        <p:nvSpPr>
          <p:cNvPr id="5" name="Rectangle 13">
            <a:extLst>
              <a:ext uri="{FF2B5EF4-FFF2-40B4-BE49-F238E27FC236}">
                <a16:creationId xmlns:a16="http://schemas.microsoft.com/office/drawing/2014/main" id="{57192BD6-5A8E-DE42-A734-73015650F905}"/>
              </a:ext>
            </a:extLst>
          </p:cNvPr>
          <p:cNvSpPr>
            <a:spLocks noGrp="1" noChangeArrowheads="1"/>
          </p:cNvSpPr>
          <p:nvPr>
            <p:ph type="sldNum" sz="quarter" idx="11"/>
          </p:nvPr>
        </p:nvSpPr>
        <p:spPr>
          <a:ln/>
        </p:spPr>
        <p:txBody>
          <a:bodyPr/>
          <a:lstStyle>
            <a:lvl1pPr>
              <a:defRPr/>
            </a:lvl1pPr>
          </a:lstStyle>
          <a:p>
            <a:fld id="{EBDF3594-0C2E-AA4C-A011-662348BFD90E}" type="slidenum">
              <a:rPr lang="zh-CN" altLang="en-US"/>
              <a:pPr/>
              <a:t>‹#›</a:t>
            </a:fld>
            <a:endParaRPr lang="en-US" altLang="zh-CN"/>
          </a:p>
        </p:txBody>
      </p:sp>
    </p:spTree>
    <p:extLst>
      <p:ext uri="{BB962C8B-B14F-4D97-AF65-F5344CB8AC3E}">
        <p14:creationId xmlns:p14="http://schemas.microsoft.com/office/powerpoint/2010/main" val="1548896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31DC4619-E1F0-9148-B0DF-93A264663389}"/>
              </a:ext>
            </a:extLst>
          </p:cNvPr>
          <p:cNvSpPr>
            <a:spLocks noGrp="1" noChangeArrowheads="1"/>
          </p:cNvSpPr>
          <p:nvPr>
            <p:ph type="dt" sz="half" idx="10"/>
          </p:nvPr>
        </p:nvSpPr>
        <p:spPr>
          <a:ln/>
        </p:spPr>
        <p:txBody>
          <a:bodyPr/>
          <a:lstStyle>
            <a:lvl1pPr>
              <a:defRPr/>
            </a:lvl1pPr>
          </a:lstStyle>
          <a:p>
            <a:pPr>
              <a:defRPr/>
            </a:pPr>
            <a:fld id="{C2B6C449-07FB-FD41-99B1-4B5FC3BE86C6}" type="datetime1">
              <a:rPr lang="zh-CN" altLang="en-US"/>
              <a:pPr>
                <a:defRPr/>
              </a:pPr>
              <a:t>2022/9/7</a:t>
            </a:fld>
            <a:endParaRPr lang="en-US" altLang="zh-CN"/>
          </a:p>
        </p:txBody>
      </p:sp>
      <p:sp>
        <p:nvSpPr>
          <p:cNvPr id="5" name="Rectangle 13">
            <a:extLst>
              <a:ext uri="{FF2B5EF4-FFF2-40B4-BE49-F238E27FC236}">
                <a16:creationId xmlns:a16="http://schemas.microsoft.com/office/drawing/2014/main" id="{6AE425C9-9782-6F48-B177-D5A721A4932E}"/>
              </a:ext>
            </a:extLst>
          </p:cNvPr>
          <p:cNvSpPr>
            <a:spLocks noGrp="1" noChangeArrowheads="1"/>
          </p:cNvSpPr>
          <p:nvPr>
            <p:ph type="sldNum" sz="quarter" idx="11"/>
          </p:nvPr>
        </p:nvSpPr>
        <p:spPr>
          <a:ln/>
        </p:spPr>
        <p:txBody>
          <a:bodyPr/>
          <a:lstStyle>
            <a:lvl1pPr>
              <a:defRPr/>
            </a:lvl1pPr>
          </a:lstStyle>
          <a:p>
            <a:fld id="{8019EC1E-C4E5-4B4D-90FD-02C5A4A97E02}" type="slidenum">
              <a:rPr lang="zh-CN" altLang="en-US"/>
              <a:pPr/>
              <a:t>‹#›</a:t>
            </a:fld>
            <a:endParaRPr lang="en-US" altLang="zh-CN"/>
          </a:p>
        </p:txBody>
      </p:sp>
    </p:spTree>
    <p:extLst>
      <p:ext uri="{BB962C8B-B14F-4D97-AF65-F5344CB8AC3E}">
        <p14:creationId xmlns:p14="http://schemas.microsoft.com/office/powerpoint/2010/main" val="4143020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70431FF2-A6A9-D14C-9E07-CE12AC1FDEC1}"/>
              </a:ext>
            </a:extLst>
          </p:cNvPr>
          <p:cNvGrpSpPr>
            <a:grpSpLocks/>
          </p:cNvGrpSpPr>
          <p:nvPr/>
        </p:nvGrpSpPr>
        <p:grpSpPr bwMode="auto">
          <a:xfrm>
            <a:off x="0" y="2438400"/>
            <a:ext cx="9009063" cy="1052513"/>
            <a:chOff x="0" y="1536"/>
            <a:chExt cx="5675" cy="663"/>
          </a:xfrm>
        </p:grpSpPr>
        <p:grpSp>
          <p:nvGrpSpPr>
            <p:cNvPr id="5" name="Group 3">
              <a:extLst>
                <a:ext uri="{FF2B5EF4-FFF2-40B4-BE49-F238E27FC236}">
                  <a16:creationId xmlns:a16="http://schemas.microsoft.com/office/drawing/2014/main" id="{9E8AC8F4-48D5-324F-97B9-306606CF62D1}"/>
                </a:ext>
              </a:extLst>
            </p:cNvPr>
            <p:cNvGrpSpPr>
              <a:grpSpLocks/>
            </p:cNvGrpSpPr>
            <p:nvPr/>
          </p:nvGrpSpPr>
          <p:grpSpPr bwMode="auto">
            <a:xfrm>
              <a:off x="183" y="1604"/>
              <a:ext cx="448" cy="299"/>
              <a:chOff x="720" y="336"/>
              <a:chExt cx="624" cy="432"/>
            </a:xfrm>
          </p:grpSpPr>
          <p:sp>
            <p:nvSpPr>
              <p:cNvPr id="12" name="Rectangle 4">
                <a:extLst>
                  <a:ext uri="{FF2B5EF4-FFF2-40B4-BE49-F238E27FC236}">
                    <a16:creationId xmlns:a16="http://schemas.microsoft.com/office/drawing/2014/main" id="{C58FBCE4-A886-864D-8D90-6D6089E27AA7}"/>
                  </a:ext>
                </a:extLst>
              </p:cNvPr>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13" name="Rectangle 5">
                <a:extLst>
                  <a:ext uri="{FF2B5EF4-FFF2-40B4-BE49-F238E27FC236}">
                    <a16:creationId xmlns:a16="http://schemas.microsoft.com/office/drawing/2014/main" id="{CBDDF4E8-5495-CB47-A80E-BC68F813B62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grpSp>
        <p:grpSp>
          <p:nvGrpSpPr>
            <p:cNvPr id="6" name="Group 6">
              <a:extLst>
                <a:ext uri="{FF2B5EF4-FFF2-40B4-BE49-F238E27FC236}">
                  <a16:creationId xmlns:a16="http://schemas.microsoft.com/office/drawing/2014/main" id="{B627BEAE-3392-A143-B82F-9993E5C76606}"/>
                </a:ext>
              </a:extLst>
            </p:cNvPr>
            <p:cNvGrpSpPr>
              <a:grpSpLocks/>
            </p:cNvGrpSpPr>
            <p:nvPr/>
          </p:nvGrpSpPr>
          <p:grpSpPr bwMode="auto">
            <a:xfrm>
              <a:off x="261" y="1870"/>
              <a:ext cx="465" cy="299"/>
              <a:chOff x="912" y="2640"/>
              <a:chExt cx="672" cy="432"/>
            </a:xfrm>
          </p:grpSpPr>
          <p:sp>
            <p:nvSpPr>
              <p:cNvPr id="10" name="Rectangle 7">
                <a:extLst>
                  <a:ext uri="{FF2B5EF4-FFF2-40B4-BE49-F238E27FC236}">
                    <a16:creationId xmlns:a16="http://schemas.microsoft.com/office/drawing/2014/main" id="{1AF17FD7-4989-6549-B570-6652A7956726}"/>
                  </a:ext>
                </a:extLst>
              </p:cNvPr>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11" name="Rectangle 8">
                <a:extLst>
                  <a:ext uri="{FF2B5EF4-FFF2-40B4-BE49-F238E27FC236}">
                    <a16:creationId xmlns:a16="http://schemas.microsoft.com/office/drawing/2014/main" id="{68D5A200-3960-194F-A856-1ED01E326B9B}"/>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grpSp>
        <p:sp>
          <p:nvSpPr>
            <p:cNvPr id="7" name="Rectangle 9">
              <a:extLst>
                <a:ext uri="{FF2B5EF4-FFF2-40B4-BE49-F238E27FC236}">
                  <a16:creationId xmlns:a16="http://schemas.microsoft.com/office/drawing/2014/main" id="{2B874911-702D-A24D-815A-F87FCCBC9F85}"/>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8" name="Rectangle 10">
              <a:extLst>
                <a:ext uri="{FF2B5EF4-FFF2-40B4-BE49-F238E27FC236}">
                  <a16:creationId xmlns:a16="http://schemas.microsoft.com/office/drawing/2014/main" id="{513F274C-EC8F-7943-B728-4B1D1C290F60}"/>
                </a:ext>
              </a:extLst>
            </p:cNvPr>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9" name="Rectangle 11">
              <a:extLst>
                <a:ext uri="{FF2B5EF4-FFF2-40B4-BE49-F238E27FC236}">
                  <a16:creationId xmlns:a16="http://schemas.microsoft.com/office/drawing/2014/main" id="{AE198B92-6C6F-F640-BD9F-FF1FCF24264B}"/>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grpSp>
      <p:pic>
        <p:nvPicPr>
          <p:cNvPr id="14" name="Picture 17" descr="index_03">
            <a:extLst>
              <a:ext uri="{FF2B5EF4-FFF2-40B4-BE49-F238E27FC236}">
                <a16:creationId xmlns:a16="http://schemas.microsoft.com/office/drawing/2014/main" id="{6A9EBC66-1F36-BF4F-B529-E42103AE1CB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914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2"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a:t>单击此处编辑母版标题样式</a:t>
            </a:r>
          </a:p>
        </p:txBody>
      </p:sp>
      <p:sp>
        <p:nvSpPr>
          <p:cNvPr id="81933" name="Rectangle 13"/>
          <p:cNvSpPr>
            <a:spLocks noGrp="1" noChangeArrowheads="1"/>
          </p:cNvSpPr>
          <p:nvPr>
            <p:ph type="subTitle" idx="1"/>
          </p:nvPr>
        </p:nvSpPr>
        <p:spPr>
          <a:xfrm>
            <a:off x="1371600" y="3886200"/>
            <a:ext cx="6400800" cy="1752600"/>
          </a:xfrm>
        </p:spPr>
        <p:txBody>
          <a:bodyPr/>
          <a:lstStyle>
            <a:lvl1pPr marL="0" indent="0" algn="ctr">
              <a:buFont typeface="Wingdings" charset="0"/>
              <a:buNone/>
              <a:defRPr/>
            </a:lvl1pPr>
          </a:lstStyle>
          <a:p>
            <a:pPr lvl="0"/>
            <a:r>
              <a:rPr lang="zh-CN" altLang="en-US" noProof="0"/>
              <a:t>单击此处编辑母版副标题样式</a:t>
            </a:r>
          </a:p>
        </p:txBody>
      </p:sp>
      <p:sp>
        <p:nvSpPr>
          <p:cNvPr id="15" name="Date Placeholder 14">
            <a:extLst>
              <a:ext uri="{FF2B5EF4-FFF2-40B4-BE49-F238E27FC236}">
                <a16:creationId xmlns:a16="http://schemas.microsoft.com/office/drawing/2014/main" id="{D97A8427-32D2-0C4D-84BC-C33E4C1FE5F9}"/>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65C1456-F364-B84B-9779-7D620949F8E0}" type="datetime1">
              <a:rPr kumimoji="0" lang="zh-CN" altLang="en-US" sz="1400" b="0" i="0" u="none" strike="noStrike" kern="1200" cap="none" spc="0" normalizeH="0" baseline="0" noProof="0">
                <a:ln>
                  <a:noFill/>
                </a:ln>
                <a:solidFill>
                  <a:srgbClr val="1C1C1C"/>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1C1C1C"/>
              </a:solidFill>
              <a:effectLst/>
              <a:uLnTx/>
              <a:uFillTx/>
              <a:latin typeface="Tahoma" panose="020B0604030504040204" pitchFamily="34" charset="0"/>
              <a:ea typeface="SimSun" panose="02010600030101010101" pitchFamily="2" charset="-122"/>
            </a:endParaRPr>
          </a:p>
        </p:txBody>
      </p:sp>
      <p:sp>
        <p:nvSpPr>
          <p:cNvPr id="16" name="Rectangle 16">
            <a:extLst>
              <a:ext uri="{FF2B5EF4-FFF2-40B4-BE49-F238E27FC236}">
                <a16:creationId xmlns:a16="http://schemas.microsoft.com/office/drawing/2014/main" id="{93F91A3A-6EAC-B242-8945-CA7AD1864BFA}"/>
              </a:ext>
            </a:extLst>
          </p:cNvPr>
          <p:cNvSpPr>
            <a:spLocks noGrp="1" noChangeArrowheads="1"/>
          </p:cNvSpPr>
          <p:nvPr>
            <p:ph type="sldNum" sz="quarter" idx="11"/>
          </p:nvPr>
        </p:nvSpPr>
        <p:spPr>
          <a:xfrm>
            <a:off x="6858000" y="6248400"/>
            <a:ext cx="1905000" cy="457200"/>
          </a:xfrm>
        </p:spPr>
        <p:txBody>
          <a:bodyPr/>
          <a:lstStyle>
            <a:lvl1pPr>
              <a:defRPr>
                <a:solidFill>
                  <a:schemeClr val="bg2"/>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D7AFECC-B2FB-3644-987B-0038FA05FA53}" type="slidenum">
              <a:rPr kumimoji="0" lang="zh-CN" altLang="en-US" sz="1400" b="0" i="0" u="none" strike="noStrike" kern="1200" cap="none" spc="0" normalizeH="0" baseline="0" noProof="0">
                <a:ln>
                  <a:noFill/>
                </a:ln>
                <a:solidFill>
                  <a:srgbClr val="1C1C1C"/>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1C1C1C"/>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1830294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27B635B3-885A-B14E-BE96-545D4D4C48E2}"/>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5A95470-E069-2940-847A-9FAEFB1B038F}"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5" name="Rectangle 13">
            <a:extLst>
              <a:ext uri="{FF2B5EF4-FFF2-40B4-BE49-F238E27FC236}">
                <a16:creationId xmlns:a16="http://schemas.microsoft.com/office/drawing/2014/main" id="{F77DC354-425D-BF46-B0ED-6201BCC124FD}"/>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E75C9BC-6922-9A4B-899A-711AE7E49F74}"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1633486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D5CB595B-B8A4-8544-BB78-32A390AF15ED}"/>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BE1AFA4-2851-2948-8507-6052C8A39DCB}"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5" name="Rectangle 13">
            <a:extLst>
              <a:ext uri="{FF2B5EF4-FFF2-40B4-BE49-F238E27FC236}">
                <a16:creationId xmlns:a16="http://schemas.microsoft.com/office/drawing/2014/main" id="{610F723C-7ECE-0349-8E36-F1145BBB5D47}"/>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0B58D19-14C8-4B41-B485-23BF95D5EB5B}"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42522009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11">
            <a:extLst>
              <a:ext uri="{FF2B5EF4-FFF2-40B4-BE49-F238E27FC236}">
                <a16:creationId xmlns:a16="http://schemas.microsoft.com/office/drawing/2014/main" id="{95C02405-9CF5-0848-8D78-08DFBC193D11}"/>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3D8BE01-0341-0D42-8153-50C34A48EFA1}"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6" name="Rectangle 12">
            <a:extLst>
              <a:ext uri="{FF2B5EF4-FFF2-40B4-BE49-F238E27FC236}">
                <a16:creationId xmlns:a16="http://schemas.microsoft.com/office/drawing/2014/main" id="{065D4D57-CEFD-C144-8ED7-D1376BC42F30}"/>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Times New Roman" charset="0"/>
                <a:ea typeface="SimSun"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charset="0"/>
                <a:ea typeface="SimSun" charset="-122"/>
              </a:rPr>
              <a:t>.                              武汉大学国际软件学院唐存琛 刘峰</a:t>
            </a:r>
            <a:endParaRPr kumimoji="0" lang="en-US" altLang="zh-CN" sz="1800" b="0" i="0" u="none" strike="noStrike" kern="1200" cap="none" spc="0" normalizeH="0" baseline="0" noProof="0">
              <a:ln>
                <a:noFill/>
              </a:ln>
              <a:solidFill>
                <a:srgbClr val="000000"/>
              </a:solidFill>
              <a:effectLst/>
              <a:uLnTx/>
              <a:uFillTx/>
              <a:latin typeface="Times New Roman" charset="0"/>
              <a:ea typeface="SimSun" charset="-122"/>
            </a:endParaRPr>
          </a:p>
        </p:txBody>
      </p:sp>
      <p:sp>
        <p:nvSpPr>
          <p:cNvPr id="7" name="Rectangle 13">
            <a:extLst>
              <a:ext uri="{FF2B5EF4-FFF2-40B4-BE49-F238E27FC236}">
                <a16:creationId xmlns:a16="http://schemas.microsoft.com/office/drawing/2014/main" id="{DA84D2EA-EDAC-824D-8713-581A4A2E7A00}"/>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37D4746-E1E4-4C47-A37C-E360A9CCB8F1}"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34468792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11">
            <a:extLst>
              <a:ext uri="{FF2B5EF4-FFF2-40B4-BE49-F238E27FC236}">
                <a16:creationId xmlns:a16="http://schemas.microsoft.com/office/drawing/2014/main" id="{EEFD3888-5811-2B45-BC84-B3C21F741977}"/>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429A202-A09E-6D48-A5C9-8353AE52429C}"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8" name="Rectangle 12">
            <a:extLst>
              <a:ext uri="{FF2B5EF4-FFF2-40B4-BE49-F238E27FC236}">
                <a16:creationId xmlns:a16="http://schemas.microsoft.com/office/drawing/2014/main" id="{36E5B2C2-B96D-4A49-B428-7C7A1260E0A8}"/>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Times New Roman" charset="0"/>
                <a:ea typeface="SimSun"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charset="0"/>
                <a:ea typeface="SimSun" charset="-122"/>
              </a:rPr>
              <a:t>.                              武汉大学国际软件学院唐存琛 刘峰</a:t>
            </a:r>
            <a:endParaRPr kumimoji="0" lang="en-US" altLang="zh-CN" sz="1800" b="0" i="0" u="none" strike="noStrike" kern="1200" cap="none" spc="0" normalizeH="0" baseline="0" noProof="0">
              <a:ln>
                <a:noFill/>
              </a:ln>
              <a:solidFill>
                <a:srgbClr val="000000"/>
              </a:solidFill>
              <a:effectLst/>
              <a:uLnTx/>
              <a:uFillTx/>
              <a:latin typeface="Times New Roman" charset="0"/>
              <a:ea typeface="SimSun" charset="-122"/>
            </a:endParaRPr>
          </a:p>
        </p:txBody>
      </p:sp>
      <p:sp>
        <p:nvSpPr>
          <p:cNvPr id="9" name="Rectangle 13">
            <a:extLst>
              <a:ext uri="{FF2B5EF4-FFF2-40B4-BE49-F238E27FC236}">
                <a16:creationId xmlns:a16="http://schemas.microsoft.com/office/drawing/2014/main" id="{E95512BE-4650-1D49-BE3F-91CF9B8E64D9}"/>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02080DE-DDB5-D842-B625-08E9CAD7F390}"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9190211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8BBE6ECD-ABC9-744F-BEDE-4E14D294E02F}"/>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489A2BC-B489-FA4F-A3E2-41904BA51A6E}"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4" name="Rectangle 12">
            <a:extLst>
              <a:ext uri="{FF2B5EF4-FFF2-40B4-BE49-F238E27FC236}">
                <a16:creationId xmlns:a16="http://schemas.microsoft.com/office/drawing/2014/main" id="{2015FA4A-8D56-9C4B-AF0E-1D527EF42F55}"/>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Times New Roman" charset="0"/>
                <a:ea typeface="SimSun"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charset="0"/>
                <a:ea typeface="SimSun" charset="-122"/>
              </a:rPr>
              <a:t>.                              武汉大学国际软件学院唐存琛 刘峰</a:t>
            </a:r>
            <a:endParaRPr kumimoji="0" lang="en-US" altLang="zh-CN" sz="1800" b="0" i="0" u="none" strike="noStrike" kern="1200" cap="none" spc="0" normalizeH="0" baseline="0" noProof="0">
              <a:ln>
                <a:noFill/>
              </a:ln>
              <a:solidFill>
                <a:srgbClr val="000000"/>
              </a:solidFill>
              <a:effectLst/>
              <a:uLnTx/>
              <a:uFillTx/>
              <a:latin typeface="Times New Roman" charset="0"/>
              <a:ea typeface="SimSun" charset="-122"/>
            </a:endParaRPr>
          </a:p>
        </p:txBody>
      </p:sp>
      <p:sp>
        <p:nvSpPr>
          <p:cNvPr id="5" name="Rectangle 13">
            <a:extLst>
              <a:ext uri="{FF2B5EF4-FFF2-40B4-BE49-F238E27FC236}">
                <a16:creationId xmlns:a16="http://schemas.microsoft.com/office/drawing/2014/main" id="{B4CEF98F-AC60-FE47-BB0F-7AD476B0D6C4}"/>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D6829BA-4381-F64E-B806-68F6790B6A78}"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28511185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15ED18F8-4024-7443-B8BC-CBE551C36685}"/>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014BC82-24A5-094F-BB41-6FC6D7A96F4C}"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3" name="Rectangle 12">
            <a:extLst>
              <a:ext uri="{FF2B5EF4-FFF2-40B4-BE49-F238E27FC236}">
                <a16:creationId xmlns:a16="http://schemas.microsoft.com/office/drawing/2014/main" id="{44CCA0FF-008C-B440-88C7-FC477CF91F0E}"/>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Times New Roman" charset="0"/>
                <a:ea typeface="SimSun"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charset="0"/>
                <a:ea typeface="SimSun" charset="-122"/>
              </a:rPr>
              <a:t>.                              武汉大学国际软件学院唐存琛 刘峰</a:t>
            </a:r>
            <a:endParaRPr kumimoji="0" lang="en-US" altLang="zh-CN" sz="1800" b="0" i="0" u="none" strike="noStrike" kern="1200" cap="none" spc="0" normalizeH="0" baseline="0" noProof="0">
              <a:ln>
                <a:noFill/>
              </a:ln>
              <a:solidFill>
                <a:srgbClr val="000000"/>
              </a:solidFill>
              <a:effectLst/>
              <a:uLnTx/>
              <a:uFillTx/>
              <a:latin typeface="Times New Roman" charset="0"/>
              <a:ea typeface="SimSun" charset="-122"/>
            </a:endParaRPr>
          </a:p>
        </p:txBody>
      </p:sp>
      <p:sp>
        <p:nvSpPr>
          <p:cNvPr id="4" name="Rectangle 13">
            <a:extLst>
              <a:ext uri="{FF2B5EF4-FFF2-40B4-BE49-F238E27FC236}">
                <a16:creationId xmlns:a16="http://schemas.microsoft.com/office/drawing/2014/main" id="{1A3216AF-79B9-E846-91B6-F2B4DE8B2402}"/>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0B0CEBF-4E00-A44F-9787-E85B99D53497}"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9281588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C98A494B-6566-1D4B-B9E0-69D4CE843DED}"/>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B24ECDB-56C6-F44B-8613-67226445DE37}"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6" name="Rectangle 13">
            <a:extLst>
              <a:ext uri="{FF2B5EF4-FFF2-40B4-BE49-F238E27FC236}">
                <a16:creationId xmlns:a16="http://schemas.microsoft.com/office/drawing/2014/main" id="{04240902-3AEE-B245-B65D-596768C35F87}"/>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1D5C6F7-875A-E84F-BF09-F24E7A2388C8}"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1537267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27B635B3-885A-B14E-BE96-545D4D4C48E2}"/>
              </a:ext>
            </a:extLst>
          </p:cNvPr>
          <p:cNvSpPr>
            <a:spLocks noGrp="1" noChangeArrowheads="1"/>
          </p:cNvSpPr>
          <p:nvPr>
            <p:ph type="dt" sz="half" idx="10"/>
          </p:nvPr>
        </p:nvSpPr>
        <p:spPr>
          <a:ln/>
        </p:spPr>
        <p:txBody>
          <a:bodyPr/>
          <a:lstStyle>
            <a:lvl1pPr>
              <a:defRPr/>
            </a:lvl1pPr>
          </a:lstStyle>
          <a:p>
            <a:pPr>
              <a:defRPr/>
            </a:pPr>
            <a:fld id="{15A95470-E069-2940-847A-9FAEFB1B038F}" type="datetime1">
              <a:rPr lang="zh-CN" altLang="en-US"/>
              <a:pPr>
                <a:defRPr/>
              </a:pPr>
              <a:t>2022/9/7</a:t>
            </a:fld>
            <a:endParaRPr lang="en-US" altLang="zh-CN"/>
          </a:p>
        </p:txBody>
      </p:sp>
      <p:sp>
        <p:nvSpPr>
          <p:cNvPr id="5" name="Rectangle 13">
            <a:extLst>
              <a:ext uri="{FF2B5EF4-FFF2-40B4-BE49-F238E27FC236}">
                <a16:creationId xmlns:a16="http://schemas.microsoft.com/office/drawing/2014/main" id="{F77DC354-425D-BF46-B0ED-6201BCC124FD}"/>
              </a:ext>
            </a:extLst>
          </p:cNvPr>
          <p:cNvSpPr>
            <a:spLocks noGrp="1" noChangeArrowheads="1"/>
          </p:cNvSpPr>
          <p:nvPr>
            <p:ph type="sldNum" sz="quarter" idx="11"/>
          </p:nvPr>
        </p:nvSpPr>
        <p:spPr>
          <a:ln/>
        </p:spPr>
        <p:txBody>
          <a:bodyPr/>
          <a:lstStyle>
            <a:lvl1pPr>
              <a:defRPr/>
            </a:lvl1pPr>
          </a:lstStyle>
          <a:p>
            <a:fld id="{9E75C9BC-6922-9A4B-899A-711AE7E49F74}" type="slidenum">
              <a:rPr lang="zh-CN" altLang="en-US"/>
              <a:pPr/>
              <a:t>‹#›</a:t>
            </a:fld>
            <a:endParaRPr lang="en-US" altLang="zh-CN"/>
          </a:p>
        </p:txBody>
      </p:sp>
    </p:spTree>
    <p:extLst>
      <p:ext uri="{BB962C8B-B14F-4D97-AF65-F5344CB8AC3E}">
        <p14:creationId xmlns:p14="http://schemas.microsoft.com/office/powerpoint/2010/main" val="34398243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A475051C-6385-6747-9D13-09BE3B126091}"/>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063CD0C-644B-9A40-BBFF-E54C23A716F6}"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6" name="Rectangle 13">
            <a:extLst>
              <a:ext uri="{FF2B5EF4-FFF2-40B4-BE49-F238E27FC236}">
                <a16:creationId xmlns:a16="http://schemas.microsoft.com/office/drawing/2014/main" id="{C1C62AA0-CDE6-1249-AFFF-7E5F8EB11128}"/>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92BD879-11C3-DD4E-A96D-FCEEA30FD65D}"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28867381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8035CE84-5A11-194F-8050-36DBF15ECA32}"/>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437E8A-218E-4C46-B242-F4BEED8199D1}"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5" name="Rectangle 13">
            <a:extLst>
              <a:ext uri="{FF2B5EF4-FFF2-40B4-BE49-F238E27FC236}">
                <a16:creationId xmlns:a16="http://schemas.microsoft.com/office/drawing/2014/main" id="{57192BD6-5A8E-DE42-A734-73015650F905}"/>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BDF3594-0C2E-AA4C-A011-662348BFD90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2761812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31DC4619-E1F0-9148-B0DF-93A264663389}"/>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2B6C449-07FB-FD41-99B1-4B5FC3BE86C6}"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5" name="Rectangle 13">
            <a:extLst>
              <a:ext uri="{FF2B5EF4-FFF2-40B4-BE49-F238E27FC236}">
                <a16:creationId xmlns:a16="http://schemas.microsoft.com/office/drawing/2014/main" id="{6AE425C9-9782-6F48-B177-D5A721A4932E}"/>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019EC1E-C4E5-4B4D-90FD-02C5A4A97E02}"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8639115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70431FF2-A6A9-D14C-9E07-CE12AC1FDEC1}"/>
              </a:ext>
            </a:extLst>
          </p:cNvPr>
          <p:cNvGrpSpPr>
            <a:grpSpLocks/>
          </p:cNvGrpSpPr>
          <p:nvPr/>
        </p:nvGrpSpPr>
        <p:grpSpPr bwMode="auto">
          <a:xfrm>
            <a:off x="0" y="2438400"/>
            <a:ext cx="9009063" cy="1052513"/>
            <a:chOff x="0" y="1536"/>
            <a:chExt cx="5675" cy="663"/>
          </a:xfrm>
        </p:grpSpPr>
        <p:grpSp>
          <p:nvGrpSpPr>
            <p:cNvPr id="5" name="Group 3">
              <a:extLst>
                <a:ext uri="{FF2B5EF4-FFF2-40B4-BE49-F238E27FC236}">
                  <a16:creationId xmlns:a16="http://schemas.microsoft.com/office/drawing/2014/main" id="{9E8AC8F4-48D5-324F-97B9-306606CF62D1}"/>
                </a:ext>
              </a:extLst>
            </p:cNvPr>
            <p:cNvGrpSpPr>
              <a:grpSpLocks/>
            </p:cNvGrpSpPr>
            <p:nvPr/>
          </p:nvGrpSpPr>
          <p:grpSpPr bwMode="auto">
            <a:xfrm>
              <a:off x="183" y="1604"/>
              <a:ext cx="448" cy="299"/>
              <a:chOff x="720" y="336"/>
              <a:chExt cx="624" cy="432"/>
            </a:xfrm>
          </p:grpSpPr>
          <p:sp>
            <p:nvSpPr>
              <p:cNvPr id="12" name="Rectangle 4">
                <a:extLst>
                  <a:ext uri="{FF2B5EF4-FFF2-40B4-BE49-F238E27FC236}">
                    <a16:creationId xmlns:a16="http://schemas.microsoft.com/office/drawing/2014/main" id="{C58FBCE4-A886-864D-8D90-6D6089E27AA7}"/>
                  </a:ext>
                </a:extLst>
              </p:cNvPr>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13" name="Rectangle 5">
                <a:extLst>
                  <a:ext uri="{FF2B5EF4-FFF2-40B4-BE49-F238E27FC236}">
                    <a16:creationId xmlns:a16="http://schemas.microsoft.com/office/drawing/2014/main" id="{CBDDF4E8-5495-CB47-A80E-BC68F813B62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grpSp>
        <p:grpSp>
          <p:nvGrpSpPr>
            <p:cNvPr id="6" name="Group 6">
              <a:extLst>
                <a:ext uri="{FF2B5EF4-FFF2-40B4-BE49-F238E27FC236}">
                  <a16:creationId xmlns:a16="http://schemas.microsoft.com/office/drawing/2014/main" id="{B627BEAE-3392-A143-B82F-9993E5C76606}"/>
                </a:ext>
              </a:extLst>
            </p:cNvPr>
            <p:cNvGrpSpPr>
              <a:grpSpLocks/>
            </p:cNvGrpSpPr>
            <p:nvPr/>
          </p:nvGrpSpPr>
          <p:grpSpPr bwMode="auto">
            <a:xfrm>
              <a:off x="261" y="1870"/>
              <a:ext cx="465" cy="299"/>
              <a:chOff x="912" y="2640"/>
              <a:chExt cx="672" cy="432"/>
            </a:xfrm>
          </p:grpSpPr>
          <p:sp>
            <p:nvSpPr>
              <p:cNvPr id="10" name="Rectangle 7">
                <a:extLst>
                  <a:ext uri="{FF2B5EF4-FFF2-40B4-BE49-F238E27FC236}">
                    <a16:creationId xmlns:a16="http://schemas.microsoft.com/office/drawing/2014/main" id="{1AF17FD7-4989-6549-B570-6652A7956726}"/>
                  </a:ext>
                </a:extLst>
              </p:cNvPr>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11" name="Rectangle 8">
                <a:extLst>
                  <a:ext uri="{FF2B5EF4-FFF2-40B4-BE49-F238E27FC236}">
                    <a16:creationId xmlns:a16="http://schemas.microsoft.com/office/drawing/2014/main" id="{68D5A200-3960-194F-A856-1ED01E326B9B}"/>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grpSp>
        <p:sp>
          <p:nvSpPr>
            <p:cNvPr id="7" name="Rectangle 9">
              <a:extLst>
                <a:ext uri="{FF2B5EF4-FFF2-40B4-BE49-F238E27FC236}">
                  <a16:creationId xmlns:a16="http://schemas.microsoft.com/office/drawing/2014/main" id="{2B874911-702D-A24D-815A-F87FCCBC9F85}"/>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8" name="Rectangle 10">
              <a:extLst>
                <a:ext uri="{FF2B5EF4-FFF2-40B4-BE49-F238E27FC236}">
                  <a16:creationId xmlns:a16="http://schemas.microsoft.com/office/drawing/2014/main" id="{513F274C-EC8F-7943-B728-4B1D1C290F60}"/>
                </a:ext>
              </a:extLst>
            </p:cNvPr>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9" name="Rectangle 11">
              <a:extLst>
                <a:ext uri="{FF2B5EF4-FFF2-40B4-BE49-F238E27FC236}">
                  <a16:creationId xmlns:a16="http://schemas.microsoft.com/office/drawing/2014/main" id="{AE198B92-6C6F-F640-BD9F-FF1FCF24264B}"/>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grpSp>
      <p:pic>
        <p:nvPicPr>
          <p:cNvPr id="14" name="Picture 17" descr="index_03">
            <a:extLst>
              <a:ext uri="{FF2B5EF4-FFF2-40B4-BE49-F238E27FC236}">
                <a16:creationId xmlns:a16="http://schemas.microsoft.com/office/drawing/2014/main" id="{6A9EBC66-1F36-BF4F-B529-E42103AE1CB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914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2"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a:t>单击此处编辑母版标题样式</a:t>
            </a:r>
          </a:p>
        </p:txBody>
      </p:sp>
      <p:sp>
        <p:nvSpPr>
          <p:cNvPr id="81933" name="Rectangle 13"/>
          <p:cNvSpPr>
            <a:spLocks noGrp="1" noChangeArrowheads="1"/>
          </p:cNvSpPr>
          <p:nvPr>
            <p:ph type="subTitle" idx="1"/>
          </p:nvPr>
        </p:nvSpPr>
        <p:spPr>
          <a:xfrm>
            <a:off x="1371600" y="3886200"/>
            <a:ext cx="6400800" cy="1752600"/>
          </a:xfrm>
        </p:spPr>
        <p:txBody>
          <a:bodyPr/>
          <a:lstStyle>
            <a:lvl1pPr marL="0" indent="0" algn="ctr">
              <a:buFont typeface="Wingdings" charset="0"/>
              <a:buNone/>
              <a:defRPr/>
            </a:lvl1pPr>
          </a:lstStyle>
          <a:p>
            <a:pPr lvl="0"/>
            <a:r>
              <a:rPr lang="zh-CN" altLang="en-US" noProof="0"/>
              <a:t>单击此处编辑母版副标题样式</a:t>
            </a:r>
          </a:p>
        </p:txBody>
      </p:sp>
      <p:sp>
        <p:nvSpPr>
          <p:cNvPr id="15" name="Date Placeholder 14">
            <a:extLst>
              <a:ext uri="{FF2B5EF4-FFF2-40B4-BE49-F238E27FC236}">
                <a16:creationId xmlns:a16="http://schemas.microsoft.com/office/drawing/2014/main" id="{D97A8427-32D2-0C4D-84BC-C33E4C1FE5F9}"/>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65C1456-F364-B84B-9779-7D620949F8E0}" type="datetime1">
              <a:rPr kumimoji="0" lang="zh-CN" altLang="en-US" sz="1400" b="0" i="0" u="none" strike="noStrike" kern="1200" cap="none" spc="0" normalizeH="0" baseline="0" noProof="0">
                <a:ln>
                  <a:noFill/>
                </a:ln>
                <a:solidFill>
                  <a:srgbClr val="1C1C1C"/>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1C1C1C"/>
              </a:solidFill>
              <a:effectLst/>
              <a:uLnTx/>
              <a:uFillTx/>
              <a:latin typeface="Tahoma" panose="020B0604030504040204" pitchFamily="34" charset="0"/>
              <a:ea typeface="SimSun" panose="02010600030101010101" pitchFamily="2" charset="-122"/>
            </a:endParaRPr>
          </a:p>
        </p:txBody>
      </p:sp>
      <p:sp>
        <p:nvSpPr>
          <p:cNvPr id="16" name="Rectangle 16">
            <a:extLst>
              <a:ext uri="{FF2B5EF4-FFF2-40B4-BE49-F238E27FC236}">
                <a16:creationId xmlns:a16="http://schemas.microsoft.com/office/drawing/2014/main" id="{93F91A3A-6EAC-B242-8945-CA7AD1864BFA}"/>
              </a:ext>
            </a:extLst>
          </p:cNvPr>
          <p:cNvSpPr>
            <a:spLocks noGrp="1" noChangeArrowheads="1"/>
          </p:cNvSpPr>
          <p:nvPr>
            <p:ph type="sldNum" sz="quarter" idx="11"/>
          </p:nvPr>
        </p:nvSpPr>
        <p:spPr>
          <a:xfrm>
            <a:off x="6858000" y="6248400"/>
            <a:ext cx="1905000" cy="457200"/>
          </a:xfrm>
        </p:spPr>
        <p:txBody>
          <a:bodyPr/>
          <a:lstStyle>
            <a:lvl1pPr>
              <a:defRPr>
                <a:solidFill>
                  <a:schemeClr val="bg2"/>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D7AFECC-B2FB-3644-987B-0038FA05FA53}" type="slidenum">
              <a:rPr kumimoji="0" lang="zh-CN" altLang="en-US" sz="1400" b="0" i="0" u="none" strike="noStrike" kern="1200" cap="none" spc="0" normalizeH="0" baseline="0" noProof="0">
                <a:ln>
                  <a:noFill/>
                </a:ln>
                <a:solidFill>
                  <a:srgbClr val="1C1C1C"/>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1C1C1C"/>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10076364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27B635B3-885A-B14E-BE96-545D4D4C48E2}"/>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5A95470-E069-2940-847A-9FAEFB1B038F}"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5" name="Rectangle 13">
            <a:extLst>
              <a:ext uri="{FF2B5EF4-FFF2-40B4-BE49-F238E27FC236}">
                <a16:creationId xmlns:a16="http://schemas.microsoft.com/office/drawing/2014/main" id="{F77DC354-425D-BF46-B0ED-6201BCC124FD}"/>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E75C9BC-6922-9A4B-899A-711AE7E49F74}"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34330971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D5CB595B-B8A4-8544-BB78-32A390AF15ED}"/>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BE1AFA4-2851-2948-8507-6052C8A39DCB}"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5" name="Rectangle 13">
            <a:extLst>
              <a:ext uri="{FF2B5EF4-FFF2-40B4-BE49-F238E27FC236}">
                <a16:creationId xmlns:a16="http://schemas.microsoft.com/office/drawing/2014/main" id="{610F723C-7ECE-0349-8E36-F1145BBB5D47}"/>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0B58D19-14C8-4B41-B485-23BF95D5EB5B}"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14833020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11">
            <a:extLst>
              <a:ext uri="{FF2B5EF4-FFF2-40B4-BE49-F238E27FC236}">
                <a16:creationId xmlns:a16="http://schemas.microsoft.com/office/drawing/2014/main" id="{95C02405-9CF5-0848-8D78-08DFBC193D11}"/>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3D8BE01-0341-0D42-8153-50C34A48EFA1}"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6" name="Rectangle 12">
            <a:extLst>
              <a:ext uri="{FF2B5EF4-FFF2-40B4-BE49-F238E27FC236}">
                <a16:creationId xmlns:a16="http://schemas.microsoft.com/office/drawing/2014/main" id="{065D4D57-CEFD-C144-8ED7-D1376BC42F30}"/>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Times New Roman" charset="0"/>
                <a:ea typeface="SimSun"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charset="0"/>
                <a:ea typeface="SimSun" charset="-122"/>
              </a:rPr>
              <a:t>.                              武汉大学国际软件学院唐存琛 刘峰</a:t>
            </a:r>
            <a:endParaRPr kumimoji="0" lang="en-US" altLang="zh-CN" sz="1800" b="0" i="0" u="none" strike="noStrike" kern="1200" cap="none" spc="0" normalizeH="0" baseline="0" noProof="0">
              <a:ln>
                <a:noFill/>
              </a:ln>
              <a:solidFill>
                <a:srgbClr val="000000"/>
              </a:solidFill>
              <a:effectLst/>
              <a:uLnTx/>
              <a:uFillTx/>
              <a:latin typeface="Times New Roman" charset="0"/>
              <a:ea typeface="SimSun" charset="-122"/>
            </a:endParaRPr>
          </a:p>
        </p:txBody>
      </p:sp>
      <p:sp>
        <p:nvSpPr>
          <p:cNvPr id="7" name="Rectangle 13">
            <a:extLst>
              <a:ext uri="{FF2B5EF4-FFF2-40B4-BE49-F238E27FC236}">
                <a16:creationId xmlns:a16="http://schemas.microsoft.com/office/drawing/2014/main" id="{DA84D2EA-EDAC-824D-8713-581A4A2E7A00}"/>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37D4746-E1E4-4C47-A37C-E360A9CCB8F1}"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3761598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11">
            <a:extLst>
              <a:ext uri="{FF2B5EF4-FFF2-40B4-BE49-F238E27FC236}">
                <a16:creationId xmlns:a16="http://schemas.microsoft.com/office/drawing/2014/main" id="{EEFD3888-5811-2B45-BC84-B3C21F741977}"/>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429A202-A09E-6D48-A5C9-8353AE52429C}"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8" name="Rectangle 12">
            <a:extLst>
              <a:ext uri="{FF2B5EF4-FFF2-40B4-BE49-F238E27FC236}">
                <a16:creationId xmlns:a16="http://schemas.microsoft.com/office/drawing/2014/main" id="{36E5B2C2-B96D-4A49-B428-7C7A1260E0A8}"/>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Times New Roman" charset="0"/>
                <a:ea typeface="SimSun"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charset="0"/>
                <a:ea typeface="SimSun" charset="-122"/>
              </a:rPr>
              <a:t>.                              武汉大学国际软件学院唐存琛 刘峰</a:t>
            </a:r>
            <a:endParaRPr kumimoji="0" lang="en-US" altLang="zh-CN" sz="1800" b="0" i="0" u="none" strike="noStrike" kern="1200" cap="none" spc="0" normalizeH="0" baseline="0" noProof="0">
              <a:ln>
                <a:noFill/>
              </a:ln>
              <a:solidFill>
                <a:srgbClr val="000000"/>
              </a:solidFill>
              <a:effectLst/>
              <a:uLnTx/>
              <a:uFillTx/>
              <a:latin typeface="Times New Roman" charset="0"/>
              <a:ea typeface="SimSun" charset="-122"/>
            </a:endParaRPr>
          </a:p>
        </p:txBody>
      </p:sp>
      <p:sp>
        <p:nvSpPr>
          <p:cNvPr id="9" name="Rectangle 13">
            <a:extLst>
              <a:ext uri="{FF2B5EF4-FFF2-40B4-BE49-F238E27FC236}">
                <a16:creationId xmlns:a16="http://schemas.microsoft.com/office/drawing/2014/main" id="{E95512BE-4650-1D49-BE3F-91CF9B8E64D9}"/>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02080DE-DDB5-D842-B625-08E9CAD7F390}"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21451258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8BBE6ECD-ABC9-744F-BEDE-4E14D294E02F}"/>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489A2BC-B489-FA4F-A3E2-41904BA51A6E}"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4" name="Rectangle 12">
            <a:extLst>
              <a:ext uri="{FF2B5EF4-FFF2-40B4-BE49-F238E27FC236}">
                <a16:creationId xmlns:a16="http://schemas.microsoft.com/office/drawing/2014/main" id="{2015FA4A-8D56-9C4B-AF0E-1D527EF42F55}"/>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Times New Roman" charset="0"/>
                <a:ea typeface="SimSun"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charset="0"/>
                <a:ea typeface="SimSun" charset="-122"/>
              </a:rPr>
              <a:t>.                              武汉大学国际软件学院唐存琛 刘峰</a:t>
            </a:r>
            <a:endParaRPr kumimoji="0" lang="en-US" altLang="zh-CN" sz="1800" b="0" i="0" u="none" strike="noStrike" kern="1200" cap="none" spc="0" normalizeH="0" baseline="0" noProof="0">
              <a:ln>
                <a:noFill/>
              </a:ln>
              <a:solidFill>
                <a:srgbClr val="000000"/>
              </a:solidFill>
              <a:effectLst/>
              <a:uLnTx/>
              <a:uFillTx/>
              <a:latin typeface="Times New Roman" charset="0"/>
              <a:ea typeface="SimSun" charset="-122"/>
            </a:endParaRPr>
          </a:p>
        </p:txBody>
      </p:sp>
      <p:sp>
        <p:nvSpPr>
          <p:cNvPr id="5" name="Rectangle 13">
            <a:extLst>
              <a:ext uri="{FF2B5EF4-FFF2-40B4-BE49-F238E27FC236}">
                <a16:creationId xmlns:a16="http://schemas.microsoft.com/office/drawing/2014/main" id="{B4CEF98F-AC60-FE47-BB0F-7AD476B0D6C4}"/>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D6829BA-4381-F64E-B806-68F6790B6A78}"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42332474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15ED18F8-4024-7443-B8BC-CBE551C36685}"/>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014BC82-24A5-094F-BB41-6FC6D7A96F4C}"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3" name="Rectangle 12">
            <a:extLst>
              <a:ext uri="{FF2B5EF4-FFF2-40B4-BE49-F238E27FC236}">
                <a16:creationId xmlns:a16="http://schemas.microsoft.com/office/drawing/2014/main" id="{44CCA0FF-008C-B440-88C7-FC477CF91F0E}"/>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Times New Roman" charset="0"/>
                <a:ea typeface="SimSun"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charset="0"/>
                <a:ea typeface="SimSun" charset="-122"/>
              </a:rPr>
              <a:t>.                              武汉大学国际软件学院唐存琛 刘峰</a:t>
            </a:r>
            <a:endParaRPr kumimoji="0" lang="en-US" altLang="zh-CN" sz="1800" b="0" i="0" u="none" strike="noStrike" kern="1200" cap="none" spc="0" normalizeH="0" baseline="0" noProof="0">
              <a:ln>
                <a:noFill/>
              </a:ln>
              <a:solidFill>
                <a:srgbClr val="000000"/>
              </a:solidFill>
              <a:effectLst/>
              <a:uLnTx/>
              <a:uFillTx/>
              <a:latin typeface="Times New Roman" charset="0"/>
              <a:ea typeface="SimSun" charset="-122"/>
            </a:endParaRPr>
          </a:p>
        </p:txBody>
      </p:sp>
      <p:sp>
        <p:nvSpPr>
          <p:cNvPr id="4" name="Rectangle 13">
            <a:extLst>
              <a:ext uri="{FF2B5EF4-FFF2-40B4-BE49-F238E27FC236}">
                <a16:creationId xmlns:a16="http://schemas.microsoft.com/office/drawing/2014/main" id="{1A3216AF-79B9-E846-91B6-F2B4DE8B2402}"/>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0B0CEBF-4E00-A44F-9787-E85B99D53497}"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831173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D5CB595B-B8A4-8544-BB78-32A390AF15ED}"/>
              </a:ext>
            </a:extLst>
          </p:cNvPr>
          <p:cNvSpPr>
            <a:spLocks noGrp="1" noChangeArrowheads="1"/>
          </p:cNvSpPr>
          <p:nvPr>
            <p:ph type="dt" sz="half" idx="10"/>
          </p:nvPr>
        </p:nvSpPr>
        <p:spPr>
          <a:ln/>
        </p:spPr>
        <p:txBody>
          <a:bodyPr/>
          <a:lstStyle>
            <a:lvl1pPr>
              <a:defRPr/>
            </a:lvl1pPr>
          </a:lstStyle>
          <a:p>
            <a:pPr>
              <a:defRPr/>
            </a:pPr>
            <a:fld id="{0BE1AFA4-2851-2948-8507-6052C8A39DCB}" type="datetime1">
              <a:rPr lang="zh-CN" altLang="en-US"/>
              <a:pPr>
                <a:defRPr/>
              </a:pPr>
              <a:t>2022/9/7</a:t>
            </a:fld>
            <a:endParaRPr lang="en-US" altLang="zh-CN"/>
          </a:p>
        </p:txBody>
      </p:sp>
      <p:sp>
        <p:nvSpPr>
          <p:cNvPr id="5" name="Rectangle 13">
            <a:extLst>
              <a:ext uri="{FF2B5EF4-FFF2-40B4-BE49-F238E27FC236}">
                <a16:creationId xmlns:a16="http://schemas.microsoft.com/office/drawing/2014/main" id="{610F723C-7ECE-0349-8E36-F1145BBB5D47}"/>
              </a:ext>
            </a:extLst>
          </p:cNvPr>
          <p:cNvSpPr>
            <a:spLocks noGrp="1" noChangeArrowheads="1"/>
          </p:cNvSpPr>
          <p:nvPr>
            <p:ph type="sldNum" sz="quarter" idx="11"/>
          </p:nvPr>
        </p:nvSpPr>
        <p:spPr>
          <a:ln/>
        </p:spPr>
        <p:txBody>
          <a:bodyPr/>
          <a:lstStyle>
            <a:lvl1pPr>
              <a:defRPr/>
            </a:lvl1pPr>
          </a:lstStyle>
          <a:p>
            <a:fld id="{20B58D19-14C8-4B41-B485-23BF95D5EB5B}" type="slidenum">
              <a:rPr lang="zh-CN" altLang="en-US"/>
              <a:pPr/>
              <a:t>‹#›</a:t>
            </a:fld>
            <a:endParaRPr lang="en-US" altLang="zh-CN"/>
          </a:p>
        </p:txBody>
      </p:sp>
    </p:spTree>
    <p:extLst>
      <p:ext uri="{BB962C8B-B14F-4D97-AF65-F5344CB8AC3E}">
        <p14:creationId xmlns:p14="http://schemas.microsoft.com/office/powerpoint/2010/main" val="13925270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C98A494B-6566-1D4B-B9E0-69D4CE843DED}"/>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B24ECDB-56C6-F44B-8613-67226445DE37}"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6" name="Rectangle 13">
            <a:extLst>
              <a:ext uri="{FF2B5EF4-FFF2-40B4-BE49-F238E27FC236}">
                <a16:creationId xmlns:a16="http://schemas.microsoft.com/office/drawing/2014/main" id="{04240902-3AEE-B245-B65D-596768C35F87}"/>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1D5C6F7-875A-E84F-BF09-F24E7A2388C8}"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16246259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A475051C-6385-6747-9D13-09BE3B126091}"/>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063CD0C-644B-9A40-BBFF-E54C23A716F6}"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6" name="Rectangle 13">
            <a:extLst>
              <a:ext uri="{FF2B5EF4-FFF2-40B4-BE49-F238E27FC236}">
                <a16:creationId xmlns:a16="http://schemas.microsoft.com/office/drawing/2014/main" id="{C1C62AA0-CDE6-1249-AFFF-7E5F8EB11128}"/>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92BD879-11C3-DD4E-A96D-FCEEA30FD65D}"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24307812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8035CE84-5A11-194F-8050-36DBF15ECA32}"/>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437E8A-218E-4C46-B242-F4BEED8199D1}"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5" name="Rectangle 13">
            <a:extLst>
              <a:ext uri="{FF2B5EF4-FFF2-40B4-BE49-F238E27FC236}">
                <a16:creationId xmlns:a16="http://schemas.microsoft.com/office/drawing/2014/main" id="{57192BD6-5A8E-DE42-A734-73015650F905}"/>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BDF3594-0C2E-AA4C-A011-662348BFD90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13002096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31DC4619-E1F0-9148-B0DF-93A264663389}"/>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2B6C449-07FB-FD41-99B1-4B5FC3BE86C6}"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5" name="Rectangle 13">
            <a:extLst>
              <a:ext uri="{FF2B5EF4-FFF2-40B4-BE49-F238E27FC236}">
                <a16:creationId xmlns:a16="http://schemas.microsoft.com/office/drawing/2014/main" id="{6AE425C9-9782-6F48-B177-D5A721A4932E}"/>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019EC1E-C4E5-4B4D-90FD-02C5A4A97E02}"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15062024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70431FF2-A6A9-D14C-9E07-CE12AC1FDEC1}"/>
              </a:ext>
            </a:extLst>
          </p:cNvPr>
          <p:cNvGrpSpPr>
            <a:grpSpLocks/>
          </p:cNvGrpSpPr>
          <p:nvPr/>
        </p:nvGrpSpPr>
        <p:grpSpPr bwMode="auto">
          <a:xfrm>
            <a:off x="0" y="2438400"/>
            <a:ext cx="9009063" cy="1052513"/>
            <a:chOff x="0" y="1536"/>
            <a:chExt cx="5675" cy="663"/>
          </a:xfrm>
        </p:grpSpPr>
        <p:grpSp>
          <p:nvGrpSpPr>
            <p:cNvPr id="5" name="Group 3">
              <a:extLst>
                <a:ext uri="{FF2B5EF4-FFF2-40B4-BE49-F238E27FC236}">
                  <a16:creationId xmlns:a16="http://schemas.microsoft.com/office/drawing/2014/main" id="{9E8AC8F4-48D5-324F-97B9-306606CF62D1}"/>
                </a:ext>
              </a:extLst>
            </p:cNvPr>
            <p:cNvGrpSpPr>
              <a:grpSpLocks/>
            </p:cNvGrpSpPr>
            <p:nvPr/>
          </p:nvGrpSpPr>
          <p:grpSpPr bwMode="auto">
            <a:xfrm>
              <a:off x="183" y="1604"/>
              <a:ext cx="448" cy="299"/>
              <a:chOff x="720" y="336"/>
              <a:chExt cx="624" cy="432"/>
            </a:xfrm>
          </p:grpSpPr>
          <p:sp>
            <p:nvSpPr>
              <p:cNvPr id="12" name="Rectangle 4">
                <a:extLst>
                  <a:ext uri="{FF2B5EF4-FFF2-40B4-BE49-F238E27FC236}">
                    <a16:creationId xmlns:a16="http://schemas.microsoft.com/office/drawing/2014/main" id="{C58FBCE4-A886-864D-8D90-6D6089E27AA7}"/>
                  </a:ext>
                </a:extLst>
              </p:cNvPr>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13" name="Rectangle 5">
                <a:extLst>
                  <a:ext uri="{FF2B5EF4-FFF2-40B4-BE49-F238E27FC236}">
                    <a16:creationId xmlns:a16="http://schemas.microsoft.com/office/drawing/2014/main" id="{CBDDF4E8-5495-CB47-A80E-BC68F813B62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grpSp>
        <p:grpSp>
          <p:nvGrpSpPr>
            <p:cNvPr id="6" name="Group 6">
              <a:extLst>
                <a:ext uri="{FF2B5EF4-FFF2-40B4-BE49-F238E27FC236}">
                  <a16:creationId xmlns:a16="http://schemas.microsoft.com/office/drawing/2014/main" id="{B627BEAE-3392-A143-B82F-9993E5C76606}"/>
                </a:ext>
              </a:extLst>
            </p:cNvPr>
            <p:cNvGrpSpPr>
              <a:grpSpLocks/>
            </p:cNvGrpSpPr>
            <p:nvPr/>
          </p:nvGrpSpPr>
          <p:grpSpPr bwMode="auto">
            <a:xfrm>
              <a:off x="261" y="1870"/>
              <a:ext cx="465" cy="299"/>
              <a:chOff x="912" y="2640"/>
              <a:chExt cx="672" cy="432"/>
            </a:xfrm>
          </p:grpSpPr>
          <p:sp>
            <p:nvSpPr>
              <p:cNvPr id="10" name="Rectangle 7">
                <a:extLst>
                  <a:ext uri="{FF2B5EF4-FFF2-40B4-BE49-F238E27FC236}">
                    <a16:creationId xmlns:a16="http://schemas.microsoft.com/office/drawing/2014/main" id="{1AF17FD7-4989-6549-B570-6652A7956726}"/>
                  </a:ext>
                </a:extLst>
              </p:cNvPr>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11" name="Rectangle 8">
                <a:extLst>
                  <a:ext uri="{FF2B5EF4-FFF2-40B4-BE49-F238E27FC236}">
                    <a16:creationId xmlns:a16="http://schemas.microsoft.com/office/drawing/2014/main" id="{68D5A200-3960-194F-A856-1ED01E326B9B}"/>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grpSp>
        <p:sp>
          <p:nvSpPr>
            <p:cNvPr id="7" name="Rectangle 9">
              <a:extLst>
                <a:ext uri="{FF2B5EF4-FFF2-40B4-BE49-F238E27FC236}">
                  <a16:creationId xmlns:a16="http://schemas.microsoft.com/office/drawing/2014/main" id="{2B874911-702D-A24D-815A-F87FCCBC9F85}"/>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8" name="Rectangle 10">
              <a:extLst>
                <a:ext uri="{FF2B5EF4-FFF2-40B4-BE49-F238E27FC236}">
                  <a16:creationId xmlns:a16="http://schemas.microsoft.com/office/drawing/2014/main" id="{513F274C-EC8F-7943-B728-4B1D1C290F60}"/>
                </a:ext>
              </a:extLst>
            </p:cNvPr>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9" name="Rectangle 11">
              <a:extLst>
                <a:ext uri="{FF2B5EF4-FFF2-40B4-BE49-F238E27FC236}">
                  <a16:creationId xmlns:a16="http://schemas.microsoft.com/office/drawing/2014/main" id="{AE198B92-6C6F-F640-BD9F-FF1FCF24264B}"/>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grpSp>
      <p:pic>
        <p:nvPicPr>
          <p:cNvPr id="14" name="Picture 17" descr="index_03">
            <a:extLst>
              <a:ext uri="{FF2B5EF4-FFF2-40B4-BE49-F238E27FC236}">
                <a16:creationId xmlns:a16="http://schemas.microsoft.com/office/drawing/2014/main" id="{6A9EBC66-1F36-BF4F-B529-E42103AE1CB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914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2"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a:t>单击此处编辑母版标题样式</a:t>
            </a:r>
          </a:p>
        </p:txBody>
      </p:sp>
      <p:sp>
        <p:nvSpPr>
          <p:cNvPr id="81933" name="Rectangle 13"/>
          <p:cNvSpPr>
            <a:spLocks noGrp="1" noChangeArrowheads="1"/>
          </p:cNvSpPr>
          <p:nvPr>
            <p:ph type="subTitle" idx="1"/>
          </p:nvPr>
        </p:nvSpPr>
        <p:spPr>
          <a:xfrm>
            <a:off x="1371600" y="3886200"/>
            <a:ext cx="6400800" cy="1752600"/>
          </a:xfrm>
        </p:spPr>
        <p:txBody>
          <a:bodyPr/>
          <a:lstStyle>
            <a:lvl1pPr marL="0" indent="0" algn="ctr">
              <a:buFont typeface="Wingdings" charset="0"/>
              <a:buNone/>
              <a:defRPr/>
            </a:lvl1pPr>
          </a:lstStyle>
          <a:p>
            <a:pPr lvl="0"/>
            <a:r>
              <a:rPr lang="zh-CN" altLang="en-US" noProof="0"/>
              <a:t>单击此处编辑母版副标题样式</a:t>
            </a:r>
          </a:p>
        </p:txBody>
      </p:sp>
      <p:sp>
        <p:nvSpPr>
          <p:cNvPr id="15" name="Date Placeholder 14">
            <a:extLst>
              <a:ext uri="{FF2B5EF4-FFF2-40B4-BE49-F238E27FC236}">
                <a16:creationId xmlns:a16="http://schemas.microsoft.com/office/drawing/2014/main" id="{D97A8427-32D2-0C4D-84BC-C33E4C1FE5F9}"/>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65C1456-F364-B84B-9779-7D620949F8E0}" type="datetime1">
              <a:rPr kumimoji="0" lang="zh-CN" altLang="en-US" sz="1400" b="0" i="0" u="none" strike="noStrike" kern="1200" cap="none" spc="0" normalizeH="0" baseline="0" noProof="0">
                <a:ln>
                  <a:noFill/>
                </a:ln>
                <a:solidFill>
                  <a:srgbClr val="1C1C1C"/>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1C1C1C"/>
              </a:solidFill>
              <a:effectLst/>
              <a:uLnTx/>
              <a:uFillTx/>
              <a:latin typeface="Tahoma" panose="020B0604030504040204" pitchFamily="34" charset="0"/>
              <a:ea typeface="SimSun" panose="02010600030101010101" pitchFamily="2" charset="-122"/>
            </a:endParaRPr>
          </a:p>
        </p:txBody>
      </p:sp>
      <p:sp>
        <p:nvSpPr>
          <p:cNvPr id="16" name="Rectangle 16">
            <a:extLst>
              <a:ext uri="{FF2B5EF4-FFF2-40B4-BE49-F238E27FC236}">
                <a16:creationId xmlns:a16="http://schemas.microsoft.com/office/drawing/2014/main" id="{93F91A3A-6EAC-B242-8945-CA7AD1864BFA}"/>
              </a:ext>
            </a:extLst>
          </p:cNvPr>
          <p:cNvSpPr>
            <a:spLocks noGrp="1" noChangeArrowheads="1"/>
          </p:cNvSpPr>
          <p:nvPr>
            <p:ph type="sldNum" sz="quarter" idx="11"/>
          </p:nvPr>
        </p:nvSpPr>
        <p:spPr>
          <a:xfrm>
            <a:off x="6858000" y="6248400"/>
            <a:ext cx="1905000" cy="457200"/>
          </a:xfrm>
        </p:spPr>
        <p:txBody>
          <a:bodyPr/>
          <a:lstStyle>
            <a:lvl1pPr>
              <a:defRPr>
                <a:solidFill>
                  <a:schemeClr val="bg2"/>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D7AFECC-B2FB-3644-987B-0038FA05FA53}" type="slidenum">
              <a:rPr kumimoji="0" lang="zh-CN" altLang="en-US" sz="1400" b="0" i="0" u="none" strike="noStrike" kern="1200" cap="none" spc="0" normalizeH="0" baseline="0" noProof="0">
                <a:ln>
                  <a:noFill/>
                </a:ln>
                <a:solidFill>
                  <a:srgbClr val="1C1C1C"/>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1C1C1C"/>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4581196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27B635B3-885A-B14E-BE96-545D4D4C48E2}"/>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5A95470-E069-2940-847A-9FAEFB1B038F}"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5" name="Rectangle 13">
            <a:extLst>
              <a:ext uri="{FF2B5EF4-FFF2-40B4-BE49-F238E27FC236}">
                <a16:creationId xmlns:a16="http://schemas.microsoft.com/office/drawing/2014/main" id="{F77DC354-425D-BF46-B0ED-6201BCC124FD}"/>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E75C9BC-6922-9A4B-899A-711AE7E49F74}"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2934655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D5CB595B-B8A4-8544-BB78-32A390AF15ED}"/>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BE1AFA4-2851-2948-8507-6052C8A39DCB}"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5" name="Rectangle 13">
            <a:extLst>
              <a:ext uri="{FF2B5EF4-FFF2-40B4-BE49-F238E27FC236}">
                <a16:creationId xmlns:a16="http://schemas.microsoft.com/office/drawing/2014/main" id="{610F723C-7ECE-0349-8E36-F1145BBB5D47}"/>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0B58D19-14C8-4B41-B485-23BF95D5EB5B}"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42310557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11">
            <a:extLst>
              <a:ext uri="{FF2B5EF4-FFF2-40B4-BE49-F238E27FC236}">
                <a16:creationId xmlns:a16="http://schemas.microsoft.com/office/drawing/2014/main" id="{95C02405-9CF5-0848-8D78-08DFBC193D11}"/>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3D8BE01-0341-0D42-8153-50C34A48EFA1}"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6" name="Rectangle 12">
            <a:extLst>
              <a:ext uri="{FF2B5EF4-FFF2-40B4-BE49-F238E27FC236}">
                <a16:creationId xmlns:a16="http://schemas.microsoft.com/office/drawing/2014/main" id="{065D4D57-CEFD-C144-8ED7-D1376BC42F30}"/>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Times New Roman" charset="0"/>
                <a:ea typeface="SimSun"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charset="0"/>
                <a:ea typeface="SimSun" charset="-122"/>
              </a:rPr>
              <a:t>.                              武汉大学国际软件学院唐存琛 刘峰</a:t>
            </a:r>
            <a:endParaRPr kumimoji="0" lang="en-US" altLang="zh-CN" sz="1800" b="0" i="0" u="none" strike="noStrike" kern="1200" cap="none" spc="0" normalizeH="0" baseline="0" noProof="0">
              <a:ln>
                <a:noFill/>
              </a:ln>
              <a:solidFill>
                <a:srgbClr val="000000"/>
              </a:solidFill>
              <a:effectLst/>
              <a:uLnTx/>
              <a:uFillTx/>
              <a:latin typeface="Times New Roman" charset="0"/>
              <a:ea typeface="SimSun" charset="-122"/>
            </a:endParaRPr>
          </a:p>
        </p:txBody>
      </p:sp>
      <p:sp>
        <p:nvSpPr>
          <p:cNvPr id="7" name="Rectangle 13">
            <a:extLst>
              <a:ext uri="{FF2B5EF4-FFF2-40B4-BE49-F238E27FC236}">
                <a16:creationId xmlns:a16="http://schemas.microsoft.com/office/drawing/2014/main" id="{DA84D2EA-EDAC-824D-8713-581A4A2E7A00}"/>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37D4746-E1E4-4C47-A37C-E360A9CCB8F1}"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5779206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11">
            <a:extLst>
              <a:ext uri="{FF2B5EF4-FFF2-40B4-BE49-F238E27FC236}">
                <a16:creationId xmlns:a16="http://schemas.microsoft.com/office/drawing/2014/main" id="{EEFD3888-5811-2B45-BC84-B3C21F741977}"/>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429A202-A09E-6D48-A5C9-8353AE52429C}"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8" name="Rectangle 12">
            <a:extLst>
              <a:ext uri="{FF2B5EF4-FFF2-40B4-BE49-F238E27FC236}">
                <a16:creationId xmlns:a16="http://schemas.microsoft.com/office/drawing/2014/main" id="{36E5B2C2-B96D-4A49-B428-7C7A1260E0A8}"/>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Times New Roman" charset="0"/>
                <a:ea typeface="SimSun"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charset="0"/>
                <a:ea typeface="SimSun" charset="-122"/>
              </a:rPr>
              <a:t>.                              武汉大学国际软件学院唐存琛 刘峰</a:t>
            </a:r>
            <a:endParaRPr kumimoji="0" lang="en-US" altLang="zh-CN" sz="1800" b="0" i="0" u="none" strike="noStrike" kern="1200" cap="none" spc="0" normalizeH="0" baseline="0" noProof="0">
              <a:ln>
                <a:noFill/>
              </a:ln>
              <a:solidFill>
                <a:srgbClr val="000000"/>
              </a:solidFill>
              <a:effectLst/>
              <a:uLnTx/>
              <a:uFillTx/>
              <a:latin typeface="Times New Roman" charset="0"/>
              <a:ea typeface="SimSun" charset="-122"/>
            </a:endParaRPr>
          </a:p>
        </p:txBody>
      </p:sp>
      <p:sp>
        <p:nvSpPr>
          <p:cNvPr id="9" name="Rectangle 13">
            <a:extLst>
              <a:ext uri="{FF2B5EF4-FFF2-40B4-BE49-F238E27FC236}">
                <a16:creationId xmlns:a16="http://schemas.microsoft.com/office/drawing/2014/main" id="{E95512BE-4650-1D49-BE3F-91CF9B8E64D9}"/>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02080DE-DDB5-D842-B625-08E9CAD7F390}"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34139008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8BBE6ECD-ABC9-744F-BEDE-4E14D294E02F}"/>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489A2BC-B489-FA4F-A3E2-41904BA51A6E}"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4" name="Rectangle 12">
            <a:extLst>
              <a:ext uri="{FF2B5EF4-FFF2-40B4-BE49-F238E27FC236}">
                <a16:creationId xmlns:a16="http://schemas.microsoft.com/office/drawing/2014/main" id="{2015FA4A-8D56-9C4B-AF0E-1D527EF42F55}"/>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Times New Roman" charset="0"/>
                <a:ea typeface="SimSun"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charset="0"/>
                <a:ea typeface="SimSun" charset="-122"/>
              </a:rPr>
              <a:t>.                              武汉大学国际软件学院唐存琛 刘峰</a:t>
            </a:r>
            <a:endParaRPr kumimoji="0" lang="en-US" altLang="zh-CN" sz="1800" b="0" i="0" u="none" strike="noStrike" kern="1200" cap="none" spc="0" normalizeH="0" baseline="0" noProof="0">
              <a:ln>
                <a:noFill/>
              </a:ln>
              <a:solidFill>
                <a:srgbClr val="000000"/>
              </a:solidFill>
              <a:effectLst/>
              <a:uLnTx/>
              <a:uFillTx/>
              <a:latin typeface="Times New Roman" charset="0"/>
              <a:ea typeface="SimSun" charset="-122"/>
            </a:endParaRPr>
          </a:p>
        </p:txBody>
      </p:sp>
      <p:sp>
        <p:nvSpPr>
          <p:cNvPr id="5" name="Rectangle 13">
            <a:extLst>
              <a:ext uri="{FF2B5EF4-FFF2-40B4-BE49-F238E27FC236}">
                <a16:creationId xmlns:a16="http://schemas.microsoft.com/office/drawing/2014/main" id="{B4CEF98F-AC60-FE47-BB0F-7AD476B0D6C4}"/>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D6829BA-4381-F64E-B806-68F6790B6A78}"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3273074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11">
            <a:extLst>
              <a:ext uri="{FF2B5EF4-FFF2-40B4-BE49-F238E27FC236}">
                <a16:creationId xmlns:a16="http://schemas.microsoft.com/office/drawing/2014/main" id="{95C02405-9CF5-0848-8D78-08DFBC193D11}"/>
              </a:ext>
            </a:extLst>
          </p:cNvPr>
          <p:cNvSpPr>
            <a:spLocks noGrp="1" noChangeArrowheads="1"/>
          </p:cNvSpPr>
          <p:nvPr>
            <p:ph type="dt" sz="half" idx="10"/>
          </p:nvPr>
        </p:nvSpPr>
        <p:spPr/>
        <p:txBody>
          <a:bodyPr/>
          <a:lstStyle>
            <a:lvl1pPr>
              <a:defRPr/>
            </a:lvl1pPr>
          </a:lstStyle>
          <a:p>
            <a:pPr>
              <a:defRPr/>
            </a:pPr>
            <a:fld id="{D3D8BE01-0341-0D42-8153-50C34A48EFA1}" type="datetime1">
              <a:rPr lang="zh-CN" altLang="en-US"/>
              <a:pPr>
                <a:defRPr/>
              </a:pPr>
              <a:t>2022/9/7</a:t>
            </a:fld>
            <a:endParaRPr lang="en-US" altLang="zh-CN"/>
          </a:p>
        </p:txBody>
      </p:sp>
      <p:sp>
        <p:nvSpPr>
          <p:cNvPr id="6" name="Rectangle 12">
            <a:extLst>
              <a:ext uri="{FF2B5EF4-FFF2-40B4-BE49-F238E27FC236}">
                <a16:creationId xmlns:a16="http://schemas.microsoft.com/office/drawing/2014/main" id="{065D4D57-CEFD-C144-8ED7-D1376BC42F30}"/>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Times New Roman" charset="0"/>
                <a:ea typeface="SimSun" charset="-122"/>
              </a:defRPr>
            </a:lvl1pPr>
          </a:lstStyle>
          <a:p>
            <a:pPr>
              <a:defRPr/>
            </a:pPr>
            <a:r>
              <a:rPr lang="zh-CN" altLang="en-US"/>
              <a:t>.                              武汉大学国际软件学院唐存琛 刘峰</a:t>
            </a:r>
            <a:endParaRPr lang="en-US" altLang="zh-CN"/>
          </a:p>
        </p:txBody>
      </p:sp>
      <p:sp>
        <p:nvSpPr>
          <p:cNvPr id="7" name="Rectangle 13">
            <a:extLst>
              <a:ext uri="{FF2B5EF4-FFF2-40B4-BE49-F238E27FC236}">
                <a16:creationId xmlns:a16="http://schemas.microsoft.com/office/drawing/2014/main" id="{DA84D2EA-EDAC-824D-8713-581A4A2E7A00}"/>
              </a:ext>
            </a:extLst>
          </p:cNvPr>
          <p:cNvSpPr>
            <a:spLocks noGrp="1" noChangeArrowheads="1"/>
          </p:cNvSpPr>
          <p:nvPr>
            <p:ph type="sldNum" sz="quarter" idx="12"/>
          </p:nvPr>
        </p:nvSpPr>
        <p:spPr/>
        <p:txBody>
          <a:bodyPr/>
          <a:lstStyle>
            <a:lvl1pPr>
              <a:defRPr/>
            </a:lvl1pPr>
          </a:lstStyle>
          <a:p>
            <a:fld id="{237D4746-E1E4-4C47-A37C-E360A9CCB8F1}" type="slidenum">
              <a:rPr lang="zh-CN" altLang="en-US"/>
              <a:pPr/>
              <a:t>‹#›</a:t>
            </a:fld>
            <a:endParaRPr lang="en-US" altLang="zh-CN"/>
          </a:p>
        </p:txBody>
      </p:sp>
    </p:spTree>
    <p:extLst>
      <p:ext uri="{BB962C8B-B14F-4D97-AF65-F5344CB8AC3E}">
        <p14:creationId xmlns:p14="http://schemas.microsoft.com/office/powerpoint/2010/main" val="34077983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15ED18F8-4024-7443-B8BC-CBE551C36685}"/>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014BC82-24A5-094F-BB41-6FC6D7A96F4C}"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3" name="Rectangle 12">
            <a:extLst>
              <a:ext uri="{FF2B5EF4-FFF2-40B4-BE49-F238E27FC236}">
                <a16:creationId xmlns:a16="http://schemas.microsoft.com/office/drawing/2014/main" id="{44CCA0FF-008C-B440-88C7-FC477CF91F0E}"/>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Times New Roman" charset="0"/>
                <a:ea typeface="SimSun"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charset="0"/>
                <a:ea typeface="SimSun" charset="-122"/>
              </a:rPr>
              <a:t>.                              武汉大学国际软件学院唐存琛 刘峰</a:t>
            </a:r>
            <a:endParaRPr kumimoji="0" lang="en-US" altLang="zh-CN" sz="1800" b="0" i="0" u="none" strike="noStrike" kern="1200" cap="none" spc="0" normalizeH="0" baseline="0" noProof="0">
              <a:ln>
                <a:noFill/>
              </a:ln>
              <a:solidFill>
                <a:srgbClr val="000000"/>
              </a:solidFill>
              <a:effectLst/>
              <a:uLnTx/>
              <a:uFillTx/>
              <a:latin typeface="Times New Roman" charset="0"/>
              <a:ea typeface="SimSun" charset="-122"/>
            </a:endParaRPr>
          </a:p>
        </p:txBody>
      </p:sp>
      <p:sp>
        <p:nvSpPr>
          <p:cNvPr id="4" name="Rectangle 13">
            <a:extLst>
              <a:ext uri="{FF2B5EF4-FFF2-40B4-BE49-F238E27FC236}">
                <a16:creationId xmlns:a16="http://schemas.microsoft.com/office/drawing/2014/main" id="{1A3216AF-79B9-E846-91B6-F2B4DE8B2402}"/>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0B0CEBF-4E00-A44F-9787-E85B99D53497}"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31827774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C98A494B-6566-1D4B-B9E0-69D4CE843DED}"/>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B24ECDB-56C6-F44B-8613-67226445DE37}"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6" name="Rectangle 13">
            <a:extLst>
              <a:ext uri="{FF2B5EF4-FFF2-40B4-BE49-F238E27FC236}">
                <a16:creationId xmlns:a16="http://schemas.microsoft.com/office/drawing/2014/main" id="{04240902-3AEE-B245-B65D-596768C35F87}"/>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1D5C6F7-875A-E84F-BF09-F24E7A2388C8}"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14466295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A475051C-6385-6747-9D13-09BE3B126091}"/>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063CD0C-644B-9A40-BBFF-E54C23A716F6}"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6" name="Rectangle 13">
            <a:extLst>
              <a:ext uri="{FF2B5EF4-FFF2-40B4-BE49-F238E27FC236}">
                <a16:creationId xmlns:a16="http://schemas.microsoft.com/office/drawing/2014/main" id="{C1C62AA0-CDE6-1249-AFFF-7E5F8EB11128}"/>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92BD879-11C3-DD4E-A96D-FCEEA30FD65D}"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42282149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8035CE84-5A11-194F-8050-36DBF15ECA32}"/>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437E8A-218E-4C46-B242-F4BEED8199D1}"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5" name="Rectangle 13">
            <a:extLst>
              <a:ext uri="{FF2B5EF4-FFF2-40B4-BE49-F238E27FC236}">
                <a16:creationId xmlns:a16="http://schemas.microsoft.com/office/drawing/2014/main" id="{57192BD6-5A8E-DE42-A734-73015650F905}"/>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BDF3594-0C2E-AA4C-A011-662348BFD90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10762313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31DC4619-E1F0-9148-B0DF-93A264663389}"/>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2B6C449-07FB-FD41-99B1-4B5FC3BE86C6}"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5" name="Rectangle 13">
            <a:extLst>
              <a:ext uri="{FF2B5EF4-FFF2-40B4-BE49-F238E27FC236}">
                <a16:creationId xmlns:a16="http://schemas.microsoft.com/office/drawing/2014/main" id="{6AE425C9-9782-6F48-B177-D5A721A4932E}"/>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019EC1E-C4E5-4B4D-90FD-02C5A4A97E02}"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27687397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0372CD4E-7B73-8845-AE8F-5647E4650E3F}"/>
              </a:ext>
            </a:extLst>
          </p:cNvPr>
          <p:cNvGrpSpPr>
            <a:grpSpLocks/>
          </p:cNvGrpSpPr>
          <p:nvPr/>
        </p:nvGrpSpPr>
        <p:grpSpPr bwMode="auto">
          <a:xfrm>
            <a:off x="0" y="2438400"/>
            <a:ext cx="9009063" cy="1052513"/>
            <a:chOff x="0" y="1536"/>
            <a:chExt cx="5675" cy="663"/>
          </a:xfrm>
        </p:grpSpPr>
        <p:grpSp>
          <p:nvGrpSpPr>
            <p:cNvPr id="5" name="Group 3">
              <a:extLst>
                <a:ext uri="{FF2B5EF4-FFF2-40B4-BE49-F238E27FC236}">
                  <a16:creationId xmlns:a16="http://schemas.microsoft.com/office/drawing/2014/main" id="{BFAFFADE-E146-EA46-B508-0C141DE40C54}"/>
                </a:ext>
              </a:extLst>
            </p:cNvPr>
            <p:cNvGrpSpPr>
              <a:grpSpLocks/>
            </p:cNvGrpSpPr>
            <p:nvPr/>
          </p:nvGrpSpPr>
          <p:grpSpPr bwMode="auto">
            <a:xfrm>
              <a:off x="183" y="1604"/>
              <a:ext cx="448" cy="299"/>
              <a:chOff x="720" y="336"/>
              <a:chExt cx="624" cy="432"/>
            </a:xfrm>
          </p:grpSpPr>
          <p:sp>
            <p:nvSpPr>
              <p:cNvPr id="12" name="Rectangle 4">
                <a:extLst>
                  <a:ext uri="{FF2B5EF4-FFF2-40B4-BE49-F238E27FC236}">
                    <a16:creationId xmlns:a16="http://schemas.microsoft.com/office/drawing/2014/main" id="{DD2BAA8A-AF31-144F-BC16-F5AE4E297972}"/>
                  </a:ext>
                </a:extLst>
              </p:cNvPr>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13" name="Rectangle 5">
                <a:extLst>
                  <a:ext uri="{FF2B5EF4-FFF2-40B4-BE49-F238E27FC236}">
                    <a16:creationId xmlns:a16="http://schemas.microsoft.com/office/drawing/2014/main" id="{4E3F0B75-B7C5-0349-B66A-56C316899ECE}"/>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grpSp>
        <p:grpSp>
          <p:nvGrpSpPr>
            <p:cNvPr id="6" name="Group 6">
              <a:extLst>
                <a:ext uri="{FF2B5EF4-FFF2-40B4-BE49-F238E27FC236}">
                  <a16:creationId xmlns:a16="http://schemas.microsoft.com/office/drawing/2014/main" id="{79CFCC9E-2414-794A-9DF5-42E09AA67012}"/>
                </a:ext>
              </a:extLst>
            </p:cNvPr>
            <p:cNvGrpSpPr>
              <a:grpSpLocks/>
            </p:cNvGrpSpPr>
            <p:nvPr/>
          </p:nvGrpSpPr>
          <p:grpSpPr bwMode="auto">
            <a:xfrm>
              <a:off x="261" y="1870"/>
              <a:ext cx="465" cy="299"/>
              <a:chOff x="912" y="2640"/>
              <a:chExt cx="672" cy="432"/>
            </a:xfrm>
          </p:grpSpPr>
          <p:sp>
            <p:nvSpPr>
              <p:cNvPr id="10" name="Rectangle 7">
                <a:extLst>
                  <a:ext uri="{FF2B5EF4-FFF2-40B4-BE49-F238E27FC236}">
                    <a16:creationId xmlns:a16="http://schemas.microsoft.com/office/drawing/2014/main" id="{0AD52C56-FD01-874C-87B2-F11364B3F5A2}"/>
                  </a:ext>
                </a:extLst>
              </p:cNvPr>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11" name="Rectangle 8">
                <a:extLst>
                  <a:ext uri="{FF2B5EF4-FFF2-40B4-BE49-F238E27FC236}">
                    <a16:creationId xmlns:a16="http://schemas.microsoft.com/office/drawing/2014/main" id="{18E76AF3-FA5C-6445-B132-DD2E5F97F273}"/>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grpSp>
        <p:sp>
          <p:nvSpPr>
            <p:cNvPr id="7" name="Rectangle 9">
              <a:extLst>
                <a:ext uri="{FF2B5EF4-FFF2-40B4-BE49-F238E27FC236}">
                  <a16:creationId xmlns:a16="http://schemas.microsoft.com/office/drawing/2014/main" id="{7431D468-63B6-6849-83E1-0D6525E28BC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8" name="Rectangle 10">
              <a:extLst>
                <a:ext uri="{FF2B5EF4-FFF2-40B4-BE49-F238E27FC236}">
                  <a16:creationId xmlns:a16="http://schemas.microsoft.com/office/drawing/2014/main" id="{101DD7F8-7CD8-554C-9768-5AF4541B74D6}"/>
                </a:ext>
              </a:extLst>
            </p:cNvPr>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9" name="Rectangle 11">
              <a:extLst>
                <a:ext uri="{FF2B5EF4-FFF2-40B4-BE49-F238E27FC236}">
                  <a16:creationId xmlns:a16="http://schemas.microsoft.com/office/drawing/2014/main" id="{C92F3C57-3CC3-7C4A-B642-1D76A8C68649}"/>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grpSp>
      <p:pic>
        <p:nvPicPr>
          <p:cNvPr id="14" name="Picture 17" descr="index_03">
            <a:extLst>
              <a:ext uri="{FF2B5EF4-FFF2-40B4-BE49-F238E27FC236}">
                <a16:creationId xmlns:a16="http://schemas.microsoft.com/office/drawing/2014/main" id="{EFC39E73-7434-434B-92A9-9B5C40A54EA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914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2"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a:t>单击此处编辑母版标题样式</a:t>
            </a:r>
          </a:p>
        </p:txBody>
      </p:sp>
      <p:sp>
        <p:nvSpPr>
          <p:cNvPr id="81933" name="Rectangle 13"/>
          <p:cNvSpPr>
            <a:spLocks noGrp="1" noChangeArrowheads="1"/>
          </p:cNvSpPr>
          <p:nvPr>
            <p:ph type="subTitle" idx="1"/>
          </p:nvPr>
        </p:nvSpPr>
        <p:spPr>
          <a:xfrm>
            <a:off x="1371600" y="3886200"/>
            <a:ext cx="6400800" cy="1752600"/>
          </a:xfrm>
        </p:spPr>
        <p:txBody>
          <a:bodyPr/>
          <a:lstStyle>
            <a:lvl1pPr marL="0" indent="0" algn="ctr">
              <a:buFont typeface="Wingdings" charset="0"/>
              <a:buNone/>
              <a:defRPr/>
            </a:lvl1pPr>
          </a:lstStyle>
          <a:p>
            <a:pPr lvl="0"/>
            <a:r>
              <a:rPr lang="zh-CN" altLang="en-US" noProof="0"/>
              <a:t>单击此处编辑母版副标题样式</a:t>
            </a:r>
          </a:p>
        </p:txBody>
      </p:sp>
      <p:sp>
        <p:nvSpPr>
          <p:cNvPr id="15" name="Date Placeholder 14">
            <a:extLst>
              <a:ext uri="{FF2B5EF4-FFF2-40B4-BE49-F238E27FC236}">
                <a16:creationId xmlns:a16="http://schemas.microsoft.com/office/drawing/2014/main" id="{C159A332-8FBF-494B-ACDF-396A31CF2173}"/>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F313E5-E489-0545-B257-952F97E1E6A4}" type="datetime1">
              <a:rPr kumimoji="0" lang="en-US" altLang="zh-CN" sz="1400" b="0" i="0" u="none" strike="noStrike" kern="1200" cap="none" spc="0" normalizeH="0" baseline="0" noProof="0">
                <a:ln>
                  <a:noFill/>
                </a:ln>
                <a:solidFill>
                  <a:srgbClr val="1C1C1C"/>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9/7/2022</a:t>
            </a:fld>
            <a:endParaRPr kumimoji="0" lang="en-US" altLang="zh-CN" sz="1400" b="0" i="0" u="none" strike="noStrike" kern="1200" cap="none" spc="0" normalizeH="0" baseline="0" noProof="0">
              <a:ln>
                <a:noFill/>
              </a:ln>
              <a:solidFill>
                <a:srgbClr val="1C1C1C"/>
              </a:solidFill>
              <a:effectLst/>
              <a:uLnTx/>
              <a:uFillTx/>
              <a:latin typeface="Tahoma" panose="020B0604030504040204" pitchFamily="34" charset="0"/>
              <a:ea typeface="SimSun" panose="02010600030101010101" pitchFamily="2" charset="-122"/>
            </a:endParaRPr>
          </a:p>
        </p:txBody>
      </p:sp>
      <p:sp>
        <p:nvSpPr>
          <p:cNvPr id="16" name="Rectangle 16">
            <a:extLst>
              <a:ext uri="{FF2B5EF4-FFF2-40B4-BE49-F238E27FC236}">
                <a16:creationId xmlns:a16="http://schemas.microsoft.com/office/drawing/2014/main" id="{2BBE3746-BF17-D842-AC8A-3E24B57819B4}"/>
              </a:ext>
            </a:extLst>
          </p:cNvPr>
          <p:cNvSpPr>
            <a:spLocks noGrp="1" noChangeArrowheads="1"/>
          </p:cNvSpPr>
          <p:nvPr>
            <p:ph type="sldNum" sz="quarter" idx="11"/>
          </p:nvPr>
        </p:nvSpPr>
        <p:spPr>
          <a:xfrm>
            <a:off x="6858000" y="6248400"/>
            <a:ext cx="1905000" cy="457200"/>
          </a:xfrm>
        </p:spPr>
        <p:txBody>
          <a:bodyPr/>
          <a:lstStyle>
            <a:lvl1pPr>
              <a:defRPr>
                <a:solidFill>
                  <a:schemeClr val="bg2"/>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5077ED8-02B0-1148-ADED-9787E1C85DF8}" type="slidenum">
              <a:rPr kumimoji="0" lang="zh-CN" altLang="en-US" sz="1400" b="0" i="0" u="none" strike="noStrike" kern="1200" cap="none" spc="0" normalizeH="0" baseline="0" noProof="0">
                <a:ln>
                  <a:noFill/>
                </a:ln>
                <a:solidFill>
                  <a:srgbClr val="1C1C1C"/>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1C1C1C"/>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13336382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91062B11-1157-3548-825B-6C7B5517AEE6}"/>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7729880-B9E9-6B4D-99B9-973FFA0115D9}" type="datetime1">
              <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9/7/2022</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5" name="Rectangle 13">
            <a:extLst>
              <a:ext uri="{FF2B5EF4-FFF2-40B4-BE49-F238E27FC236}">
                <a16:creationId xmlns:a16="http://schemas.microsoft.com/office/drawing/2014/main" id="{CBE19342-3972-D34A-81DD-44A25ED89942}"/>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BAE7538-ED23-5E41-993D-795903D1DC55}"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36723418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B4CAD2CE-032C-8144-8C2C-9F9A8CCB3D11}"/>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21EB60B-B59D-9C4E-ACA3-052AF1C41A2B}" type="datetime1">
              <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9/7/2022</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5" name="Rectangle 13">
            <a:extLst>
              <a:ext uri="{FF2B5EF4-FFF2-40B4-BE49-F238E27FC236}">
                <a16:creationId xmlns:a16="http://schemas.microsoft.com/office/drawing/2014/main" id="{4AAFB697-447E-F14A-9188-98034DC80F4F}"/>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D3D94F4-8892-264C-B2EE-6F27D4AC818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17080003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11">
            <a:extLst>
              <a:ext uri="{FF2B5EF4-FFF2-40B4-BE49-F238E27FC236}">
                <a16:creationId xmlns:a16="http://schemas.microsoft.com/office/drawing/2014/main" id="{E24608C1-46A5-354B-ADF3-1B35E0F50F80}"/>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F538709-F3AC-F04E-BB71-A6A9235781CF}" type="datetime1">
              <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9/7/2022</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6" name="Rectangle 12">
            <a:extLst>
              <a:ext uri="{FF2B5EF4-FFF2-40B4-BE49-F238E27FC236}">
                <a16:creationId xmlns:a16="http://schemas.microsoft.com/office/drawing/2014/main" id="{EDEA7417-3765-B047-BB47-0AD10A86B33F}"/>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Times New Roman" charset="0"/>
                <a:ea typeface="SimSun"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Times New Roman" charset="0"/>
              <a:ea typeface="SimSun" charset="-122"/>
            </a:endParaRPr>
          </a:p>
        </p:txBody>
      </p:sp>
      <p:sp>
        <p:nvSpPr>
          <p:cNvPr id="7" name="Rectangle 13">
            <a:extLst>
              <a:ext uri="{FF2B5EF4-FFF2-40B4-BE49-F238E27FC236}">
                <a16:creationId xmlns:a16="http://schemas.microsoft.com/office/drawing/2014/main" id="{6BE0E8B4-EA89-2348-B4FF-BDFC3EB09AF1}"/>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6B57F13-AD39-9343-8DC2-D0F2F9D72B57}"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35739440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11">
            <a:extLst>
              <a:ext uri="{FF2B5EF4-FFF2-40B4-BE49-F238E27FC236}">
                <a16:creationId xmlns:a16="http://schemas.microsoft.com/office/drawing/2014/main" id="{56AF11F5-E129-F549-9CCA-E52852010715}"/>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FD6F914-3030-034B-B2B8-31E6495468F0}" type="datetime1">
              <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9/7/2022</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8" name="Rectangle 12">
            <a:extLst>
              <a:ext uri="{FF2B5EF4-FFF2-40B4-BE49-F238E27FC236}">
                <a16:creationId xmlns:a16="http://schemas.microsoft.com/office/drawing/2014/main" id="{0B467743-D365-9E40-9F2F-32BD9B28C4CE}"/>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Times New Roman" charset="0"/>
                <a:ea typeface="SimSun"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Times New Roman" charset="0"/>
              <a:ea typeface="SimSun" charset="-122"/>
            </a:endParaRPr>
          </a:p>
        </p:txBody>
      </p:sp>
      <p:sp>
        <p:nvSpPr>
          <p:cNvPr id="9" name="Rectangle 13">
            <a:extLst>
              <a:ext uri="{FF2B5EF4-FFF2-40B4-BE49-F238E27FC236}">
                <a16:creationId xmlns:a16="http://schemas.microsoft.com/office/drawing/2014/main" id="{C3DBB17B-CD86-E440-9734-F6894D3119C6}"/>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795AF95-75BE-9049-AA59-5A118E33FDB5}"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1966559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11">
            <a:extLst>
              <a:ext uri="{FF2B5EF4-FFF2-40B4-BE49-F238E27FC236}">
                <a16:creationId xmlns:a16="http://schemas.microsoft.com/office/drawing/2014/main" id="{EEFD3888-5811-2B45-BC84-B3C21F741977}"/>
              </a:ext>
            </a:extLst>
          </p:cNvPr>
          <p:cNvSpPr>
            <a:spLocks noGrp="1" noChangeArrowheads="1"/>
          </p:cNvSpPr>
          <p:nvPr>
            <p:ph type="dt" sz="half" idx="10"/>
          </p:nvPr>
        </p:nvSpPr>
        <p:spPr/>
        <p:txBody>
          <a:bodyPr/>
          <a:lstStyle>
            <a:lvl1pPr>
              <a:defRPr/>
            </a:lvl1pPr>
          </a:lstStyle>
          <a:p>
            <a:pPr>
              <a:defRPr/>
            </a:pPr>
            <a:fld id="{3429A202-A09E-6D48-A5C9-8353AE52429C}" type="datetime1">
              <a:rPr lang="zh-CN" altLang="en-US"/>
              <a:pPr>
                <a:defRPr/>
              </a:pPr>
              <a:t>2022/9/7</a:t>
            </a:fld>
            <a:endParaRPr lang="en-US" altLang="zh-CN"/>
          </a:p>
        </p:txBody>
      </p:sp>
      <p:sp>
        <p:nvSpPr>
          <p:cNvPr id="8" name="Rectangle 12">
            <a:extLst>
              <a:ext uri="{FF2B5EF4-FFF2-40B4-BE49-F238E27FC236}">
                <a16:creationId xmlns:a16="http://schemas.microsoft.com/office/drawing/2014/main" id="{36E5B2C2-B96D-4A49-B428-7C7A1260E0A8}"/>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Times New Roman" charset="0"/>
                <a:ea typeface="SimSun" charset="-122"/>
              </a:defRPr>
            </a:lvl1pPr>
          </a:lstStyle>
          <a:p>
            <a:pPr>
              <a:defRPr/>
            </a:pPr>
            <a:r>
              <a:rPr lang="zh-CN" altLang="en-US"/>
              <a:t>.                              武汉大学国际软件学院唐存琛 刘峰</a:t>
            </a:r>
            <a:endParaRPr lang="en-US" altLang="zh-CN"/>
          </a:p>
        </p:txBody>
      </p:sp>
      <p:sp>
        <p:nvSpPr>
          <p:cNvPr id="9" name="Rectangle 13">
            <a:extLst>
              <a:ext uri="{FF2B5EF4-FFF2-40B4-BE49-F238E27FC236}">
                <a16:creationId xmlns:a16="http://schemas.microsoft.com/office/drawing/2014/main" id="{E95512BE-4650-1D49-BE3F-91CF9B8E64D9}"/>
              </a:ext>
            </a:extLst>
          </p:cNvPr>
          <p:cNvSpPr>
            <a:spLocks noGrp="1" noChangeArrowheads="1"/>
          </p:cNvSpPr>
          <p:nvPr>
            <p:ph type="sldNum" sz="quarter" idx="12"/>
          </p:nvPr>
        </p:nvSpPr>
        <p:spPr/>
        <p:txBody>
          <a:bodyPr/>
          <a:lstStyle>
            <a:lvl1pPr>
              <a:defRPr/>
            </a:lvl1pPr>
          </a:lstStyle>
          <a:p>
            <a:fld id="{A02080DE-DDB5-D842-B625-08E9CAD7F390}" type="slidenum">
              <a:rPr lang="zh-CN" altLang="en-US"/>
              <a:pPr/>
              <a:t>‹#›</a:t>
            </a:fld>
            <a:endParaRPr lang="en-US" altLang="zh-CN"/>
          </a:p>
        </p:txBody>
      </p:sp>
    </p:spTree>
    <p:extLst>
      <p:ext uri="{BB962C8B-B14F-4D97-AF65-F5344CB8AC3E}">
        <p14:creationId xmlns:p14="http://schemas.microsoft.com/office/powerpoint/2010/main" val="30573192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706C1DB1-ECF3-BC43-9E4C-C62D1DADF380}"/>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36B274-CEB8-604A-BAE6-33269C2A70F8}" type="datetime1">
              <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9/7/2022</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4" name="Rectangle 12">
            <a:extLst>
              <a:ext uri="{FF2B5EF4-FFF2-40B4-BE49-F238E27FC236}">
                <a16:creationId xmlns:a16="http://schemas.microsoft.com/office/drawing/2014/main" id="{4C76518D-D30F-5C4C-A664-20904CC0A448}"/>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Times New Roman" charset="0"/>
                <a:ea typeface="SimSun"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Times New Roman" charset="0"/>
              <a:ea typeface="SimSun" charset="-122"/>
            </a:endParaRPr>
          </a:p>
        </p:txBody>
      </p:sp>
      <p:sp>
        <p:nvSpPr>
          <p:cNvPr id="5" name="Rectangle 13">
            <a:extLst>
              <a:ext uri="{FF2B5EF4-FFF2-40B4-BE49-F238E27FC236}">
                <a16:creationId xmlns:a16="http://schemas.microsoft.com/office/drawing/2014/main" id="{9671227F-C315-4C4D-AFFF-69A03E0CE1C6}"/>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4AE27D7-6738-0348-8144-EA2AFD72E20A}"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4351112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BC4031FF-5FE4-6A4D-BBB7-A74866B87FB7}"/>
              </a:ext>
            </a:extLst>
          </p:cNvPr>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72BDD6A-DA86-2946-8B1F-3B23914F0C86}" type="datetime1">
              <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9/7/2022</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3" name="Rectangle 12">
            <a:extLst>
              <a:ext uri="{FF2B5EF4-FFF2-40B4-BE49-F238E27FC236}">
                <a16:creationId xmlns:a16="http://schemas.microsoft.com/office/drawing/2014/main" id="{1B4A4FC3-32B7-4D4A-95FC-A8CAF9CEF21F}"/>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Times New Roman" charset="0"/>
                <a:ea typeface="SimSun"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Times New Roman" charset="0"/>
              <a:ea typeface="SimSun" charset="-122"/>
            </a:endParaRPr>
          </a:p>
        </p:txBody>
      </p:sp>
      <p:sp>
        <p:nvSpPr>
          <p:cNvPr id="4" name="Rectangle 13">
            <a:extLst>
              <a:ext uri="{FF2B5EF4-FFF2-40B4-BE49-F238E27FC236}">
                <a16:creationId xmlns:a16="http://schemas.microsoft.com/office/drawing/2014/main" id="{68FB85D9-96FD-974D-92A6-C135712D920A}"/>
              </a:ext>
            </a:extLst>
          </p:cNvPr>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940664E-B741-A04F-AF7B-8A3E5E03D3EB}"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25695602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1B54EB13-1BEA-7B43-AE44-D9453E99483D}"/>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C3761B7-9FED-6440-85C7-F31C21D2E870}" type="datetime1">
              <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9/7/2022</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6" name="Rectangle 13">
            <a:extLst>
              <a:ext uri="{FF2B5EF4-FFF2-40B4-BE49-F238E27FC236}">
                <a16:creationId xmlns:a16="http://schemas.microsoft.com/office/drawing/2014/main" id="{A8684DD9-4739-7E48-84F1-7D66258A4185}"/>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590A4F5-F399-1E4C-82B2-AF4613DE6F13}"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27244881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4D732EBD-3E77-2C4C-98A6-D796597A7C47}"/>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7C0C6CB-AB60-4241-B90A-649E99C5D123}" type="datetime1">
              <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9/7/2022</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6" name="Rectangle 13">
            <a:extLst>
              <a:ext uri="{FF2B5EF4-FFF2-40B4-BE49-F238E27FC236}">
                <a16:creationId xmlns:a16="http://schemas.microsoft.com/office/drawing/2014/main" id="{2F9F8DD6-BD2A-BB46-B6CF-B6B1B17458A5}"/>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70F0CAB-CD89-D442-844E-8ABC6CF4221B}"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8845017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F512FEEC-4CE4-524A-843D-30895BB75774}"/>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ED41295-FDE0-3642-9C5E-5A686CF4FB80}" type="datetime1">
              <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9/7/2022</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5" name="Rectangle 13">
            <a:extLst>
              <a:ext uri="{FF2B5EF4-FFF2-40B4-BE49-F238E27FC236}">
                <a16:creationId xmlns:a16="http://schemas.microsoft.com/office/drawing/2014/main" id="{7E4449CD-5FEF-8A47-9C9F-F89E46806A55}"/>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2E4F32E-0BD1-3F42-8098-3D4C973D2E27}"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9415505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125BC38F-40B5-B445-96BA-C65517485E94}"/>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F081D62-98D8-8141-80AF-33752C81EE06}" type="datetime1">
              <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9/7/2022</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5" name="Rectangle 13">
            <a:extLst>
              <a:ext uri="{FF2B5EF4-FFF2-40B4-BE49-F238E27FC236}">
                <a16:creationId xmlns:a16="http://schemas.microsoft.com/office/drawing/2014/main" id="{A7959AE6-0D28-854F-89A7-C548AF03F534}"/>
              </a:ext>
            </a:extLst>
          </p:cNvPr>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52ABC40-92CA-E24E-BFFD-990AB33190FC}"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6361496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41338"/>
            <a:ext cx="8229600" cy="5584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54E815C9-7727-4D44-814C-2F59D49C4ED1}"/>
              </a:ext>
            </a:extLst>
          </p:cNvPr>
          <p:cNvSpPr>
            <a:spLocks noGrp="1"/>
          </p:cNvSpPr>
          <p:nvPr>
            <p:ph type="ftr" sz="quarter" idx="10"/>
          </p:nvPr>
        </p:nvSpPr>
        <p:spPr>
          <a:xfrm>
            <a:off x="-150813" y="327025"/>
            <a:ext cx="2895601" cy="476250"/>
          </a:xfrm>
          <a:prstGeom prst="rect">
            <a:avLst/>
          </a:prstGeom>
        </p:spPr>
        <p:txBody>
          <a:bodyPr/>
          <a:lstStyle>
            <a:lvl1pPr>
              <a:defRPr>
                <a:latin typeface="Times New Roman" charset="0"/>
                <a:ea typeface="SimSun" charset="-122"/>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SimSun" charset="-122"/>
            </a:endParaRPr>
          </a:p>
        </p:txBody>
      </p:sp>
      <p:sp>
        <p:nvSpPr>
          <p:cNvPr id="4" name="Slide Number Placeholder 3">
            <a:extLst>
              <a:ext uri="{FF2B5EF4-FFF2-40B4-BE49-F238E27FC236}">
                <a16:creationId xmlns:a16="http://schemas.microsoft.com/office/drawing/2014/main" id="{E3F380ED-29FF-A040-B671-C6E4A7D30538}"/>
              </a:ext>
            </a:extLst>
          </p:cNvPr>
          <p:cNvSpPr>
            <a:spLocks noGrp="1"/>
          </p:cNvSpPr>
          <p:nvPr>
            <p:ph type="sldNum" sz="quarter" idx="11"/>
          </p:nvPr>
        </p:nvSpPr>
        <p:spPr>
          <a:xfrm>
            <a:off x="6589713" y="6516688"/>
            <a:ext cx="2133600" cy="476250"/>
          </a:xfrm>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804E104-E628-C044-A4F8-BAB593916F38}" type="slidenum">
              <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5" name="Date Placeholder 4">
            <a:extLst>
              <a:ext uri="{FF2B5EF4-FFF2-40B4-BE49-F238E27FC236}">
                <a16:creationId xmlns:a16="http://schemas.microsoft.com/office/drawing/2014/main" id="{37283EEA-B977-4E44-8E62-B5FB4470E7C7}"/>
              </a:ext>
            </a:extLst>
          </p:cNvPr>
          <p:cNvSpPr>
            <a:spLocks noGrp="1"/>
          </p:cNvSpPr>
          <p:nvPr>
            <p:ph type="dt" sz="half" idx="12"/>
          </p:nvPr>
        </p:nvSpPr>
        <p:spPr>
          <a:xfrm>
            <a:off x="460375" y="6519863"/>
            <a:ext cx="2133600" cy="476250"/>
          </a:xfr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4D4D6BB-F27A-174A-B20F-AE92981B29CF}" type="datetime1">
              <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9/7/2022</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3437859159"/>
      </p:ext>
    </p:extLst>
  </p:cSld>
  <p:clrMapOvr>
    <a:masterClrMapping/>
  </p:clrMapOvr>
  <p:transition>
    <p:blinds dir="vert"/>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413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FD881B1-67A4-5E4E-AF3A-E037492CFE39}"/>
              </a:ext>
            </a:extLst>
          </p:cNvPr>
          <p:cNvSpPr>
            <a:spLocks noGrp="1"/>
          </p:cNvSpPr>
          <p:nvPr>
            <p:ph type="ftr" sz="quarter" idx="10"/>
          </p:nvPr>
        </p:nvSpPr>
        <p:spPr>
          <a:xfrm>
            <a:off x="-150813" y="327025"/>
            <a:ext cx="2895601" cy="476250"/>
          </a:xfrm>
          <a:prstGeom prst="rect">
            <a:avLst/>
          </a:prstGeom>
        </p:spPr>
        <p:txBody>
          <a:bodyPr/>
          <a:lstStyle>
            <a:lvl1pPr>
              <a:defRPr>
                <a:latin typeface="Times New Roman" charset="0"/>
                <a:ea typeface="SimSun" charset="-122"/>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charset="0"/>
              <a:ea typeface="SimSun" charset="-122"/>
            </a:endParaRPr>
          </a:p>
        </p:txBody>
      </p:sp>
      <p:sp>
        <p:nvSpPr>
          <p:cNvPr id="6" name="Slide Number Placeholder 5">
            <a:extLst>
              <a:ext uri="{FF2B5EF4-FFF2-40B4-BE49-F238E27FC236}">
                <a16:creationId xmlns:a16="http://schemas.microsoft.com/office/drawing/2014/main" id="{E4D474BC-BF7B-6245-BEF5-44454552D7C9}"/>
              </a:ext>
            </a:extLst>
          </p:cNvPr>
          <p:cNvSpPr>
            <a:spLocks noGrp="1"/>
          </p:cNvSpPr>
          <p:nvPr>
            <p:ph type="sldNum" sz="quarter" idx="11"/>
          </p:nvPr>
        </p:nvSpPr>
        <p:spPr>
          <a:xfrm>
            <a:off x="6589713" y="6516688"/>
            <a:ext cx="2133600" cy="476250"/>
          </a:xfrm>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2636ECA-43C4-F74A-BDAD-06786177D7CD}" type="slidenum">
              <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 name="Date Placeholder 6">
            <a:extLst>
              <a:ext uri="{FF2B5EF4-FFF2-40B4-BE49-F238E27FC236}">
                <a16:creationId xmlns:a16="http://schemas.microsoft.com/office/drawing/2014/main" id="{0092E860-C0D5-8C44-9EBD-D66A377682D8}"/>
              </a:ext>
            </a:extLst>
          </p:cNvPr>
          <p:cNvSpPr>
            <a:spLocks noGrp="1"/>
          </p:cNvSpPr>
          <p:nvPr>
            <p:ph type="dt" sz="half" idx="12"/>
          </p:nvPr>
        </p:nvSpPr>
        <p:spPr>
          <a:xfrm>
            <a:off x="460375" y="6519863"/>
            <a:ext cx="2133600" cy="476250"/>
          </a:xfr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6E7C6A5-0A90-E84D-80C3-E905ABBFD73B}" type="datetime1">
              <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9/7/2022</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1284704839"/>
      </p:ext>
    </p:extLst>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8BBE6ECD-ABC9-744F-BEDE-4E14D294E02F}"/>
              </a:ext>
            </a:extLst>
          </p:cNvPr>
          <p:cNvSpPr>
            <a:spLocks noGrp="1" noChangeArrowheads="1"/>
          </p:cNvSpPr>
          <p:nvPr>
            <p:ph type="dt" sz="half" idx="10"/>
          </p:nvPr>
        </p:nvSpPr>
        <p:spPr/>
        <p:txBody>
          <a:bodyPr/>
          <a:lstStyle>
            <a:lvl1pPr>
              <a:defRPr/>
            </a:lvl1pPr>
          </a:lstStyle>
          <a:p>
            <a:pPr>
              <a:defRPr/>
            </a:pPr>
            <a:fld id="{6489A2BC-B489-FA4F-A3E2-41904BA51A6E}" type="datetime1">
              <a:rPr lang="zh-CN" altLang="en-US"/>
              <a:pPr>
                <a:defRPr/>
              </a:pPr>
              <a:t>2022/9/7</a:t>
            </a:fld>
            <a:endParaRPr lang="en-US" altLang="zh-CN"/>
          </a:p>
        </p:txBody>
      </p:sp>
      <p:sp>
        <p:nvSpPr>
          <p:cNvPr id="4" name="Rectangle 12">
            <a:extLst>
              <a:ext uri="{FF2B5EF4-FFF2-40B4-BE49-F238E27FC236}">
                <a16:creationId xmlns:a16="http://schemas.microsoft.com/office/drawing/2014/main" id="{2015FA4A-8D56-9C4B-AF0E-1D527EF42F55}"/>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Times New Roman" charset="0"/>
                <a:ea typeface="SimSun" charset="-122"/>
              </a:defRPr>
            </a:lvl1pPr>
          </a:lstStyle>
          <a:p>
            <a:pPr>
              <a:defRPr/>
            </a:pPr>
            <a:r>
              <a:rPr lang="zh-CN" altLang="en-US"/>
              <a:t>.                              武汉大学国际软件学院唐存琛 刘峰</a:t>
            </a:r>
            <a:endParaRPr lang="en-US" altLang="zh-CN"/>
          </a:p>
        </p:txBody>
      </p:sp>
      <p:sp>
        <p:nvSpPr>
          <p:cNvPr id="5" name="Rectangle 13">
            <a:extLst>
              <a:ext uri="{FF2B5EF4-FFF2-40B4-BE49-F238E27FC236}">
                <a16:creationId xmlns:a16="http://schemas.microsoft.com/office/drawing/2014/main" id="{B4CEF98F-AC60-FE47-BB0F-7AD476B0D6C4}"/>
              </a:ext>
            </a:extLst>
          </p:cNvPr>
          <p:cNvSpPr>
            <a:spLocks noGrp="1" noChangeArrowheads="1"/>
          </p:cNvSpPr>
          <p:nvPr>
            <p:ph type="sldNum" sz="quarter" idx="12"/>
          </p:nvPr>
        </p:nvSpPr>
        <p:spPr/>
        <p:txBody>
          <a:bodyPr/>
          <a:lstStyle>
            <a:lvl1pPr>
              <a:defRPr/>
            </a:lvl1pPr>
          </a:lstStyle>
          <a:p>
            <a:fld id="{DD6829BA-4381-F64E-B806-68F6790B6A78}" type="slidenum">
              <a:rPr lang="zh-CN" altLang="en-US"/>
              <a:pPr/>
              <a:t>‹#›</a:t>
            </a:fld>
            <a:endParaRPr lang="en-US" altLang="zh-CN"/>
          </a:p>
        </p:txBody>
      </p:sp>
    </p:spTree>
    <p:extLst>
      <p:ext uri="{BB962C8B-B14F-4D97-AF65-F5344CB8AC3E}">
        <p14:creationId xmlns:p14="http://schemas.microsoft.com/office/powerpoint/2010/main" val="4153781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15ED18F8-4024-7443-B8BC-CBE551C36685}"/>
              </a:ext>
            </a:extLst>
          </p:cNvPr>
          <p:cNvSpPr>
            <a:spLocks noGrp="1" noChangeArrowheads="1"/>
          </p:cNvSpPr>
          <p:nvPr>
            <p:ph type="dt" sz="half" idx="10"/>
          </p:nvPr>
        </p:nvSpPr>
        <p:spPr/>
        <p:txBody>
          <a:bodyPr/>
          <a:lstStyle>
            <a:lvl1pPr>
              <a:defRPr/>
            </a:lvl1pPr>
          </a:lstStyle>
          <a:p>
            <a:pPr>
              <a:defRPr/>
            </a:pPr>
            <a:fld id="{A014BC82-24A5-094F-BB41-6FC6D7A96F4C}" type="datetime1">
              <a:rPr lang="zh-CN" altLang="en-US"/>
              <a:pPr>
                <a:defRPr/>
              </a:pPr>
              <a:t>2022/9/7</a:t>
            </a:fld>
            <a:endParaRPr lang="en-US" altLang="zh-CN"/>
          </a:p>
        </p:txBody>
      </p:sp>
      <p:sp>
        <p:nvSpPr>
          <p:cNvPr id="3" name="Rectangle 12">
            <a:extLst>
              <a:ext uri="{FF2B5EF4-FFF2-40B4-BE49-F238E27FC236}">
                <a16:creationId xmlns:a16="http://schemas.microsoft.com/office/drawing/2014/main" id="{44CCA0FF-008C-B440-88C7-FC477CF91F0E}"/>
              </a:ext>
            </a:extLst>
          </p:cNvPr>
          <p:cNvSpPr>
            <a:spLocks noGrp="1" noChangeArrowheads="1"/>
          </p:cNvSpPr>
          <p:nvPr>
            <p:ph type="ftr" sz="quarter" idx="11"/>
          </p:nvPr>
        </p:nvSpPr>
        <p:spPr>
          <a:xfrm>
            <a:off x="1319213" y="6243638"/>
            <a:ext cx="5233987"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Times New Roman" charset="0"/>
                <a:ea typeface="SimSun" charset="-122"/>
              </a:defRPr>
            </a:lvl1pPr>
          </a:lstStyle>
          <a:p>
            <a:pPr>
              <a:defRPr/>
            </a:pPr>
            <a:r>
              <a:rPr lang="zh-CN" altLang="en-US"/>
              <a:t>.                              武汉大学国际软件学院唐存琛 刘峰</a:t>
            </a:r>
            <a:endParaRPr lang="en-US" altLang="zh-CN"/>
          </a:p>
        </p:txBody>
      </p:sp>
      <p:sp>
        <p:nvSpPr>
          <p:cNvPr id="4" name="Rectangle 13">
            <a:extLst>
              <a:ext uri="{FF2B5EF4-FFF2-40B4-BE49-F238E27FC236}">
                <a16:creationId xmlns:a16="http://schemas.microsoft.com/office/drawing/2014/main" id="{1A3216AF-79B9-E846-91B6-F2B4DE8B2402}"/>
              </a:ext>
            </a:extLst>
          </p:cNvPr>
          <p:cNvSpPr>
            <a:spLocks noGrp="1" noChangeArrowheads="1"/>
          </p:cNvSpPr>
          <p:nvPr>
            <p:ph type="sldNum" sz="quarter" idx="12"/>
          </p:nvPr>
        </p:nvSpPr>
        <p:spPr/>
        <p:txBody>
          <a:bodyPr/>
          <a:lstStyle>
            <a:lvl1pPr>
              <a:defRPr/>
            </a:lvl1pPr>
          </a:lstStyle>
          <a:p>
            <a:fld id="{E0B0CEBF-4E00-A44F-9787-E85B99D53497}" type="slidenum">
              <a:rPr lang="zh-CN" altLang="en-US"/>
              <a:pPr/>
              <a:t>‹#›</a:t>
            </a:fld>
            <a:endParaRPr lang="en-US" altLang="zh-CN"/>
          </a:p>
        </p:txBody>
      </p:sp>
    </p:spTree>
    <p:extLst>
      <p:ext uri="{BB962C8B-B14F-4D97-AF65-F5344CB8AC3E}">
        <p14:creationId xmlns:p14="http://schemas.microsoft.com/office/powerpoint/2010/main" val="422538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C98A494B-6566-1D4B-B9E0-69D4CE843DED}"/>
              </a:ext>
            </a:extLst>
          </p:cNvPr>
          <p:cNvSpPr>
            <a:spLocks noGrp="1" noChangeArrowheads="1"/>
          </p:cNvSpPr>
          <p:nvPr>
            <p:ph type="dt" sz="half" idx="10"/>
          </p:nvPr>
        </p:nvSpPr>
        <p:spPr>
          <a:ln/>
        </p:spPr>
        <p:txBody>
          <a:bodyPr/>
          <a:lstStyle>
            <a:lvl1pPr>
              <a:defRPr/>
            </a:lvl1pPr>
          </a:lstStyle>
          <a:p>
            <a:pPr>
              <a:defRPr/>
            </a:pPr>
            <a:fld id="{CB24ECDB-56C6-F44B-8613-67226445DE37}" type="datetime1">
              <a:rPr lang="zh-CN" altLang="en-US"/>
              <a:pPr>
                <a:defRPr/>
              </a:pPr>
              <a:t>2022/9/7</a:t>
            </a:fld>
            <a:endParaRPr lang="en-US" altLang="zh-CN"/>
          </a:p>
        </p:txBody>
      </p:sp>
      <p:sp>
        <p:nvSpPr>
          <p:cNvPr id="6" name="Rectangle 13">
            <a:extLst>
              <a:ext uri="{FF2B5EF4-FFF2-40B4-BE49-F238E27FC236}">
                <a16:creationId xmlns:a16="http://schemas.microsoft.com/office/drawing/2014/main" id="{04240902-3AEE-B245-B65D-596768C35F87}"/>
              </a:ext>
            </a:extLst>
          </p:cNvPr>
          <p:cNvSpPr>
            <a:spLocks noGrp="1" noChangeArrowheads="1"/>
          </p:cNvSpPr>
          <p:nvPr>
            <p:ph type="sldNum" sz="quarter" idx="11"/>
          </p:nvPr>
        </p:nvSpPr>
        <p:spPr>
          <a:ln/>
        </p:spPr>
        <p:txBody>
          <a:bodyPr/>
          <a:lstStyle>
            <a:lvl1pPr>
              <a:defRPr/>
            </a:lvl1pPr>
          </a:lstStyle>
          <a:p>
            <a:fld id="{C1D5C6F7-875A-E84F-BF09-F24E7A2388C8}" type="slidenum">
              <a:rPr lang="zh-CN" altLang="en-US"/>
              <a:pPr/>
              <a:t>‹#›</a:t>
            </a:fld>
            <a:endParaRPr lang="en-US" altLang="zh-CN"/>
          </a:p>
        </p:txBody>
      </p:sp>
    </p:spTree>
    <p:extLst>
      <p:ext uri="{BB962C8B-B14F-4D97-AF65-F5344CB8AC3E}">
        <p14:creationId xmlns:p14="http://schemas.microsoft.com/office/powerpoint/2010/main" val="2174846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A475051C-6385-6747-9D13-09BE3B126091}"/>
              </a:ext>
            </a:extLst>
          </p:cNvPr>
          <p:cNvSpPr>
            <a:spLocks noGrp="1" noChangeArrowheads="1"/>
          </p:cNvSpPr>
          <p:nvPr>
            <p:ph type="dt" sz="half" idx="10"/>
          </p:nvPr>
        </p:nvSpPr>
        <p:spPr>
          <a:ln/>
        </p:spPr>
        <p:txBody>
          <a:bodyPr/>
          <a:lstStyle>
            <a:lvl1pPr>
              <a:defRPr/>
            </a:lvl1pPr>
          </a:lstStyle>
          <a:p>
            <a:pPr>
              <a:defRPr/>
            </a:pPr>
            <a:fld id="{5063CD0C-644B-9A40-BBFF-E54C23A716F6}" type="datetime1">
              <a:rPr lang="zh-CN" altLang="en-US"/>
              <a:pPr>
                <a:defRPr/>
              </a:pPr>
              <a:t>2022/9/7</a:t>
            </a:fld>
            <a:endParaRPr lang="en-US" altLang="zh-CN"/>
          </a:p>
        </p:txBody>
      </p:sp>
      <p:sp>
        <p:nvSpPr>
          <p:cNvPr id="6" name="Rectangle 13">
            <a:extLst>
              <a:ext uri="{FF2B5EF4-FFF2-40B4-BE49-F238E27FC236}">
                <a16:creationId xmlns:a16="http://schemas.microsoft.com/office/drawing/2014/main" id="{C1C62AA0-CDE6-1249-AFFF-7E5F8EB11128}"/>
              </a:ext>
            </a:extLst>
          </p:cNvPr>
          <p:cNvSpPr>
            <a:spLocks noGrp="1" noChangeArrowheads="1"/>
          </p:cNvSpPr>
          <p:nvPr>
            <p:ph type="sldNum" sz="quarter" idx="11"/>
          </p:nvPr>
        </p:nvSpPr>
        <p:spPr>
          <a:ln/>
        </p:spPr>
        <p:txBody>
          <a:bodyPr/>
          <a:lstStyle>
            <a:lvl1pPr>
              <a:defRPr/>
            </a:lvl1pPr>
          </a:lstStyle>
          <a:p>
            <a:fld id="{092BD879-11C3-DD4E-A96D-FCEEA30FD65D}" type="slidenum">
              <a:rPr lang="zh-CN" altLang="en-US"/>
              <a:pPr/>
              <a:t>‹#›</a:t>
            </a:fld>
            <a:endParaRPr lang="en-US" altLang="zh-CN"/>
          </a:p>
        </p:txBody>
      </p:sp>
    </p:spTree>
    <p:extLst>
      <p:ext uri="{BB962C8B-B14F-4D97-AF65-F5344CB8AC3E}">
        <p14:creationId xmlns:p14="http://schemas.microsoft.com/office/powerpoint/2010/main" val="4135021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1.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0FD3B7-301A-294F-9D08-57AE323B33BE}"/>
              </a:ext>
            </a:extLst>
          </p:cNvPr>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algn="ctr" eaLnBrk="1" hangingPunct="1">
              <a:defRPr/>
            </a:pPr>
            <a:endParaRPr kumimoji="1" lang="zh-CN" altLang="en-US" sz="2400">
              <a:latin typeface="Tahoma" panose="020B0604030504040204" pitchFamily="34" charset="0"/>
            </a:endParaRPr>
          </a:p>
        </p:txBody>
      </p:sp>
      <p:sp>
        <p:nvSpPr>
          <p:cNvPr id="1027" name="Rectangle 3">
            <a:extLst>
              <a:ext uri="{FF2B5EF4-FFF2-40B4-BE49-F238E27FC236}">
                <a16:creationId xmlns:a16="http://schemas.microsoft.com/office/drawing/2014/main" id="{19CD7F13-5772-9D48-A6E9-C13B39EB3494}"/>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algn="ctr" eaLnBrk="1" hangingPunct="1">
              <a:defRPr/>
            </a:pPr>
            <a:endParaRPr kumimoji="1" lang="zh-CN" altLang="en-US" sz="2400">
              <a:latin typeface="Tahoma" panose="020B0604030504040204" pitchFamily="34" charset="0"/>
            </a:endParaRPr>
          </a:p>
        </p:txBody>
      </p:sp>
      <p:sp>
        <p:nvSpPr>
          <p:cNvPr id="1028" name="Rectangle 4">
            <a:extLst>
              <a:ext uri="{FF2B5EF4-FFF2-40B4-BE49-F238E27FC236}">
                <a16:creationId xmlns:a16="http://schemas.microsoft.com/office/drawing/2014/main" id="{C34E4BC5-D887-9A40-88C9-EB08C299192C}"/>
              </a:ext>
            </a:extLst>
          </p:cNvPr>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algn="ctr" eaLnBrk="1" hangingPunct="1">
              <a:defRPr/>
            </a:pPr>
            <a:endParaRPr kumimoji="1" lang="zh-CN" altLang="en-US" sz="2400">
              <a:latin typeface="Tahoma" panose="020B0604030504040204" pitchFamily="34" charset="0"/>
            </a:endParaRPr>
          </a:p>
        </p:txBody>
      </p:sp>
      <p:sp>
        <p:nvSpPr>
          <p:cNvPr id="1029" name="Rectangle 5">
            <a:extLst>
              <a:ext uri="{FF2B5EF4-FFF2-40B4-BE49-F238E27FC236}">
                <a16:creationId xmlns:a16="http://schemas.microsoft.com/office/drawing/2014/main" id="{47220AE4-4837-654B-9711-9E01885191EC}"/>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algn="ctr" eaLnBrk="1" hangingPunct="1">
              <a:defRPr/>
            </a:pPr>
            <a:endParaRPr kumimoji="1" lang="zh-CN" altLang="en-US" sz="2400">
              <a:latin typeface="Tahoma" panose="020B0604030504040204" pitchFamily="34" charset="0"/>
            </a:endParaRPr>
          </a:p>
        </p:txBody>
      </p:sp>
      <p:sp>
        <p:nvSpPr>
          <p:cNvPr id="1030" name="Rectangle 6">
            <a:extLst>
              <a:ext uri="{FF2B5EF4-FFF2-40B4-BE49-F238E27FC236}">
                <a16:creationId xmlns:a16="http://schemas.microsoft.com/office/drawing/2014/main" id="{D90CBE44-DE49-684A-B74A-66BBDA6CE888}"/>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algn="ctr" eaLnBrk="1" hangingPunct="1">
              <a:defRPr/>
            </a:pPr>
            <a:endParaRPr kumimoji="1" lang="zh-CN" altLang="en-US" sz="2400">
              <a:latin typeface="Tahoma" panose="020B0604030504040204" pitchFamily="34" charset="0"/>
            </a:endParaRPr>
          </a:p>
        </p:txBody>
      </p:sp>
      <p:sp>
        <p:nvSpPr>
          <p:cNvPr id="1031" name="Rectangle 7">
            <a:extLst>
              <a:ext uri="{FF2B5EF4-FFF2-40B4-BE49-F238E27FC236}">
                <a16:creationId xmlns:a16="http://schemas.microsoft.com/office/drawing/2014/main" id="{EA05FA9E-9A77-2B49-8E96-45A6090E9E15}"/>
              </a:ext>
            </a:extLst>
          </p:cNvPr>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algn="ctr" eaLnBrk="1" hangingPunct="1">
              <a:defRPr/>
            </a:pPr>
            <a:endParaRPr kumimoji="1" lang="zh-CN" altLang="en-US" sz="2400">
              <a:latin typeface="Tahoma" panose="020B0604030504040204" pitchFamily="34" charset="0"/>
            </a:endParaRPr>
          </a:p>
        </p:txBody>
      </p:sp>
      <p:sp>
        <p:nvSpPr>
          <p:cNvPr id="1032" name="Rectangle 8">
            <a:extLst>
              <a:ext uri="{FF2B5EF4-FFF2-40B4-BE49-F238E27FC236}">
                <a16:creationId xmlns:a16="http://schemas.microsoft.com/office/drawing/2014/main" id="{E3229BF5-A410-224F-BC73-46FFEA399B1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algn="ctr" eaLnBrk="1" hangingPunct="1">
              <a:defRPr/>
            </a:pPr>
            <a:endParaRPr kumimoji="1" lang="zh-CN" altLang="en-US" sz="2400">
              <a:latin typeface="Tahoma" panose="020B0604030504040204" pitchFamily="34" charset="0"/>
            </a:endParaRPr>
          </a:p>
        </p:txBody>
      </p:sp>
      <p:sp>
        <p:nvSpPr>
          <p:cNvPr id="1033" name="Rectangle 9">
            <a:extLst>
              <a:ext uri="{FF2B5EF4-FFF2-40B4-BE49-F238E27FC236}">
                <a16:creationId xmlns:a16="http://schemas.microsoft.com/office/drawing/2014/main" id="{A40A89BA-6B18-924E-8F6D-F469A25684BE}"/>
              </a:ext>
            </a:extLst>
          </p:cNvPr>
          <p:cNvSpPr>
            <a:spLocks noGrp="1" noChangeArrowheads="1"/>
          </p:cNvSpPr>
          <p:nvPr>
            <p:ph type="title"/>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a:extLst>
              <a:ext uri="{FF2B5EF4-FFF2-40B4-BE49-F238E27FC236}">
                <a16:creationId xmlns:a16="http://schemas.microsoft.com/office/drawing/2014/main" id="{D5366C00-D00F-B94A-9BA1-FD95822E38D8}"/>
              </a:ext>
            </a:extLst>
          </p:cNvPr>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0907" name="Rectangle 11">
            <a:extLst>
              <a:ext uri="{FF2B5EF4-FFF2-40B4-BE49-F238E27FC236}">
                <a16:creationId xmlns:a16="http://schemas.microsoft.com/office/drawing/2014/main" id="{8CAD51BB-70BC-564D-94E0-91B5FBA24176}"/>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eaLnBrk="1" hangingPunct="1">
              <a:defRPr sz="1400">
                <a:latin typeface="Tahoma" panose="020B0604030504040204" pitchFamily="34" charset="0"/>
                <a:ea typeface="SimSun" panose="02010600030101010101" pitchFamily="2" charset="-122"/>
              </a:defRPr>
            </a:lvl1pPr>
          </a:lstStyle>
          <a:p>
            <a:pPr>
              <a:defRPr/>
            </a:pPr>
            <a:fld id="{2D393BF7-0D04-C843-9E9C-30C6DBEC887B}" type="datetime1">
              <a:rPr lang="zh-CN" altLang="en-US"/>
              <a:pPr>
                <a:defRPr/>
              </a:pPr>
              <a:t>2022/9/7</a:t>
            </a:fld>
            <a:endParaRPr lang="en-US" altLang="zh-CN"/>
          </a:p>
        </p:txBody>
      </p:sp>
      <p:sp>
        <p:nvSpPr>
          <p:cNvPr id="80909" name="Rectangle 13">
            <a:extLst>
              <a:ext uri="{FF2B5EF4-FFF2-40B4-BE49-F238E27FC236}">
                <a16:creationId xmlns:a16="http://schemas.microsoft.com/office/drawing/2014/main" id="{8E266A1E-9598-B74E-965F-F24AC2335736}"/>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algn="r" eaLnBrk="1" hangingPunct="1">
              <a:defRPr sz="1400">
                <a:latin typeface="Tahoma" panose="020B0604030504040204" pitchFamily="34" charset="0"/>
              </a:defRPr>
            </a:lvl1pPr>
          </a:lstStyle>
          <a:p>
            <a:fld id="{C60350DC-C9E4-D045-8B97-61CD1C3D8877}" type="slidenum">
              <a:rPr lang="zh-CN" altLang="en-US"/>
              <a:pPr/>
              <a:t>‹#›</a:t>
            </a:fld>
            <a:endParaRPr lang="en-US" altLang="zh-CN"/>
          </a:p>
        </p:txBody>
      </p:sp>
      <p:pic>
        <p:nvPicPr>
          <p:cNvPr id="1037" name="Picture 16" descr="index_03">
            <a:extLst>
              <a:ext uri="{FF2B5EF4-FFF2-40B4-BE49-F238E27FC236}">
                <a16:creationId xmlns:a16="http://schemas.microsoft.com/office/drawing/2014/main" id="{3CD5B64E-2087-7B46-9B62-762978A123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3914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94" r:id="rId1"/>
    <p:sldLayoutId id="2147484188" r:id="rId2"/>
    <p:sldLayoutId id="2147484189" r:id="rId3"/>
    <p:sldLayoutId id="2147484195" r:id="rId4"/>
    <p:sldLayoutId id="2147484196" r:id="rId5"/>
    <p:sldLayoutId id="2147484197" r:id="rId6"/>
    <p:sldLayoutId id="2147484198" r:id="rId7"/>
    <p:sldLayoutId id="2147484190" r:id="rId8"/>
    <p:sldLayoutId id="2147484191" r:id="rId9"/>
    <p:sldLayoutId id="2147484192" r:id="rId10"/>
    <p:sldLayoutId id="2147484193" r:id="rId11"/>
  </p:sldLayoutIdLst>
  <p:hf hdr="0" dt="0"/>
  <p:txStyles>
    <p:title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0FD3B7-301A-294F-9D08-57AE323B33BE}"/>
              </a:ext>
            </a:extLst>
          </p:cNvPr>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27" name="Rectangle 3">
            <a:extLst>
              <a:ext uri="{FF2B5EF4-FFF2-40B4-BE49-F238E27FC236}">
                <a16:creationId xmlns:a16="http://schemas.microsoft.com/office/drawing/2014/main" id="{19CD7F13-5772-9D48-A6E9-C13B39EB3494}"/>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28" name="Rectangle 4">
            <a:extLst>
              <a:ext uri="{FF2B5EF4-FFF2-40B4-BE49-F238E27FC236}">
                <a16:creationId xmlns:a16="http://schemas.microsoft.com/office/drawing/2014/main" id="{C34E4BC5-D887-9A40-88C9-EB08C299192C}"/>
              </a:ext>
            </a:extLst>
          </p:cNvPr>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29" name="Rectangle 5">
            <a:extLst>
              <a:ext uri="{FF2B5EF4-FFF2-40B4-BE49-F238E27FC236}">
                <a16:creationId xmlns:a16="http://schemas.microsoft.com/office/drawing/2014/main" id="{47220AE4-4837-654B-9711-9E01885191EC}"/>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30" name="Rectangle 6">
            <a:extLst>
              <a:ext uri="{FF2B5EF4-FFF2-40B4-BE49-F238E27FC236}">
                <a16:creationId xmlns:a16="http://schemas.microsoft.com/office/drawing/2014/main" id="{D90CBE44-DE49-684A-B74A-66BBDA6CE888}"/>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31" name="Rectangle 7">
            <a:extLst>
              <a:ext uri="{FF2B5EF4-FFF2-40B4-BE49-F238E27FC236}">
                <a16:creationId xmlns:a16="http://schemas.microsoft.com/office/drawing/2014/main" id="{EA05FA9E-9A77-2B49-8E96-45A6090E9E15}"/>
              </a:ext>
            </a:extLst>
          </p:cNvPr>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32" name="Rectangle 8">
            <a:extLst>
              <a:ext uri="{FF2B5EF4-FFF2-40B4-BE49-F238E27FC236}">
                <a16:creationId xmlns:a16="http://schemas.microsoft.com/office/drawing/2014/main" id="{E3229BF5-A410-224F-BC73-46FFEA399B1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33" name="Rectangle 9">
            <a:extLst>
              <a:ext uri="{FF2B5EF4-FFF2-40B4-BE49-F238E27FC236}">
                <a16:creationId xmlns:a16="http://schemas.microsoft.com/office/drawing/2014/main" id="{A40A89BA-6B18-924E-8F6D-F469A25684BE}"/>
              </a:ext>
            </a:extLst>
          </p:cNvPr>
          <p:cNvSpPr>
            <a:spLocks noGrp="1" noChangeArrowheads="1"/>
          </p:cNvSpPr>
          <p:nvPr>
            <p:ph type="title"/>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a:extLst>
              <a:ext uri="{FF2B5EF4-FFF2-40B4-BE49-F238E27FC236}">
                <a16:creationId xmlns:a16="http://schemas.microsoft.com/office/drawing/2014/main" id="{D5366C00-D00F-B94A-9BA1-FD95822E38D8}"/>
              </a:ext>
            </a:extLst>
          </p:cNvPr>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0907" name="Rectangle 11">
            <a:extLst>
              <a:ext uri="{FF2B5EF4-FFF2-40B4-BE49-F238E27FC236}">
                <a16:creationId xmlns:a16="http://schemas.microsoft.com/office/drawing/2014/main" id="{8CAD51BB-70BC-564D-94E0-91B5FBA24176}"/>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eaLnBrk="1" hangingPunct="1">
              <a:defRPr sz="1400">
                <a:latin typeface="Tahoma" panose="020B0604030504040204" pitchFamily="34" charset="0"/>
                <a:ea typeface="SimSun"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D393BF7-0D04-C843-9E9C-30C6DBEC887B}"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80909" name="Rectangle 13">
            <a:extLst>
              <a:ext uri="{FF2B5EF4-FFF2-40B4-BE49-F238E27FC236}">
                <a16:creationId xmlns:a16="http://schemas.microsoft.com/office/drawing/2014/main" id="{8E266A1E-9598-B74E-965F-F24AC2335736}"/>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algn="r" eaLnBrk="1" hangingPunct="1">
              <a:defRPr sz="1400">
                <a:latin typeface="Tahoma" panose="020B060403050404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60350DC-C9E4-D045-8B97-61CD1C3D8877}"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pic>
        <p:nvPicPr>
          <p:cNvPr id="1037" name="Picture 16" descr="index_03">
            <a:extLst>
              <a:ext uri="{FF2B5EF4-FFF2-40B4-BE49-F238E27FC236}">
                <a16:creationId xmlns:a16="http://schemas.microsoft.com/office/drawing/2014/main" id="{3CD5B64E-2087-7B46-9B62-762978A123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3914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4173322"/>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Lst>
  <p:hf hdr="0" dt="0"/>
  <p:txStyles>
    <p:title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0FD3B7-301A-294F-9D08-57AE323B33BE}"/>
              </a:ext>
            </a:extLst>
          </p:cNvPr>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27" name="Rectangle 3">
            <a:extLst>
              <a:ext uri="{FF2B5EF4-FFF2-40B4-BE49-F238E27FC236}">
                <a16:creationId xmlns:a16="http://schemas.microsoft.com/office/drawing/2014/main" id="{19CD7F13-5772-9D48-A6E9-C13B39EB3494}"/>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28" name="Rectangle 4">
            <a:extLst>
              <a:ext uri="{FF2B5EF4-FFF2-40B4-BE49-F238E27FC236}">
                <a16:creationId xmlns:a16="http://schemas.microsoft.com/office/drawing/2014/main" id="{C34E4BC5-D887-9A40-88C9-EB08C299192C}"/>
              </a:ext>
            </a:extLst>
          </p:cNvPr>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29" name="Rectangle 5">
            <a:extLst>
              <a:ext uri="{FF2B5EF4-FFF2-40B4-BE49-F238E27FC236}">
                <a16:creationId xmlns:a16="http://schemas.microsoft.com/office/drawing/2014/main" id="{47220AE4-4837-654B-9711-9E01885191EC}"/>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30" name="Rectangle 6">
            <a:extLst>
              <a:ext uri="{FF2B5EF4-FFF2-40B4-BE49-F238E27FC236}">
                <a16:creationId xmlns:a16="http://schemas.microsoft.com/office/drawing/2014/main" id="{D90CBE44-DE49-684A-B74A-66BBDA6CE888}"/>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31" name="Rectangle 7">
            <a:extLst>
              <a:ext uri="{FF2B5EF4-FFF2-40B4-BE49-F238E27FC236}">
                <a16:creationId xmlns:a16="http://schemas.microsoft.com/office/drawing/2014/main" id="{EA05FA9E-9A77-2B49-8E96-45A6090E9E15}"/>
              </a:ext>
            </a:extLst>
          </p:cNvPr>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32" name="Rectangle 8">
            <a:extLst>
              <a:ext uri="{FF2B5EF4-FFF2-40B4-BE49-F238E27FC236}">
                <a16:creationId xmlns:a16="http://schemas.microsoft.com/office/drawing/2014/main" id="{E3229BF5-A410-224F-BC73-46FFEA399B1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33" name="Rectangle 9">
            <a:extLst>
              <a:ext uri="{FF2B5EF4-FFF2-40B4-BE49-F238E27FC236}">
                <a16:creationId xmlns:a16="http://schemas.microsoft.com/office/drawing/2014/main" id="{A40A89BA-6B18-924E-8F6D-F469A25684BE}"/>
              </a:ext>
            </a:extLst>
          </p:cNvPr>
          <p:cNvSpPr>
            <a:spLocks noGrp="1" noChangeArrowheads="1"/>
          </p:cNvSpPr>
          <p:nvPr>
            <p:ph type="title"/>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a:extLst>
              <a:ext uri="{FF2B5EF4-FFF2-40B4-BE49-F238E27FC236}">
                <a16:creationId xmlns:a16="http://schemas.microsoft.com/office/drawing/2014/main" id="{D5366C00-D00F-B94A-9BA1-FD95822E38D8}"/>
              </a:ext>
            </a:extLst>
          </p:cNvPr>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0907" name="Rectangle 11">
            <a:extLst>
              <a:ext uri="{FF2B5EF4-FFF2-40B4-BE49-F238E27FC236}">
                <a16:creationId xmlns:a16="http://schemas.microsoft.com/office/drawing/2014/main" id="{8CAD51BB-70BC-564D-94E0-91B5FBA24176}"/>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eaLnBrk="1" hangingPunct="1">
              <a:defRPr sz="1400">
                <a:latin typeface="Tahoma" panose="020B0604030504040204" pitchFamily="34" charset="0"/>
                <a:ea typeface="SimSun"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D393BF7-0D04-C843-9E9C-30C6DBEC887B}"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80909" name="Rectangle 13">
            <a:extLst>
              <a:ext uri="{FF2B5EF4-FFF2-40B4-BE49-F238E27FC236}">
                <a16:creationId xmlns:a16="http://schemas.microsoft.com/office/drawing/2014/main" id="{8E266A1E-9598-B74E-965F-F24AC2335736}"/>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algn="r" eaLnBrk="1" hangingPunct="1">
              <a:defRPr sz="1400">
                <a:latin typeface="Tahoma" panose="020B060403050404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60350DC-C9E4-D045-8B97-61CD1C3D8877}"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pic>
        <p:nvPicPr>
          <p:cNvPr id="1037" name="Picture 16" descr="index_03">
            <a:extLst>
              <a:ext uri="{FF2B5EF4-FFF2-40B4-BE49-F238E27FC236}">
                <a16:creationId xmlns:a16="http://schemas.microsoft.com/office/drawing/2014/main" id="{3CD5B64E-2087-7B46-9B62-762978A123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3914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2644953"/>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Lst>
  <p:hf hdr="0" dt="0"/>
  <p:txStyles>
    <p:title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0FD3B7-301A-294F-9D08-57AE323B33BE}"/>
              </a:ext>
            </a:extLst>
          </p:cNvPr>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27" name="Rectangle 3">
            <a:extLst>
              <a:ext uri="{FF2B5EF4-FFF2-40B4-BE49-F238E27FC236}">
                <a16:creationId xmlns:a16="http://schemas.microsoft.com/office/drawing/2014/main" id="{19CD7F13-5772-9D48-A6E9-C13B39EB3494}"/>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28" name="Rectangle 4">
            <a:extLst>
              <a:ext uri="{FF2B5EF4-FFF2-40B4-BE49-F238E27FC236}">
                <a16:creationId xmlns:a16="http://schemas.microsoft.com/office/drawing/2014/main" id="{C34E4BC5-D887-9A40-88C9-EB08C299192C}"/>
              </a:ext>
            </a:extLst>
          </p:cNvPr>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29" name="Rectangle 5">
            <a:extLst>
              <a:ext uri="{FF2B5EF4-FFF2-40B4-BE49-F238E27FC236}">
                <a16:creationId xmlns:a16="http://schemas.microsoft.com/office/drawing/2014/main" id="{47220AE4-4837-654B-9711-9E01885191EC}"/>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30" name="Rectangle 6">
            <a:extLst>
              <a:ext uri="{FF2B5EF4-FFF2-40B4-BE49-F238E27FC236}">
                <a16:creationId xmlns:a16="http://schemas.microsoft.com/office/drawing/2014/main" id="{D90CBE44-DE49-684A-B74A-66BBDA6CE888}"/>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31" name="Rectangle 7">
            <a:extLst>
              <a:ext uri="{FF2B5EF4-FFF2-40B4-BE49-F238E27FC236}">
                <a16:creationId xmlns:a16="http://schemas.microsoft.com/office/drawing/2014/main" id="{EA05FA9E-9A77-2B49-8E96-45A6090E9E15}"/>
              </a:ext>
            </a:extLst>
          </p:cNvPr>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32" name="Rectangle 8">
            <a:extLst>
              <a:ext uri="{FF2B5EF4-FFF2-40B4-BE49-F238E27FC236}">
                <a16:creationId xmlns:a16="http://schemas.microsoft.com/office/drawing/2014/main" id="{E3229BF5-A410-224F-BC73-46FFEA399B1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33" name="Rectangle 9">
            <a:extLst>
              <a:ext uri="{FF2B5EF4-FFF2-40B4-BE49-F238E27FC236}">
                <a16:creationId xmlns:a16="http://schemas.microsoft.com/office/drawing/2014/main" id="{A40A89BA-6B18-924E-8F6D-F469A25684BE}"/>
              </a:ext>
            </a:extLst>
          </p:cNvPr>
          <p:cNvSpPr>
            <a:spLocks noGrp="1" noChangeArrowheads="1"/>
          </p:cNvSpPr>
          <p:nvPr>
            <p:ph type="title"/>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a:extLst>
              <a:ext uri="{FF2B5EF4-FFF2-40B4-BE49-F238E27FC236}">
                <a16:creationId xmlns:a16="http://schemas.microsoft.com/office/drawing/2014/main" id="{D5366C00-D00F-B94A-9BA1-FD95822E38D8}"/>
              </a:ext>
            </a:extLst>
          </p:cNvPr>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0907" name="Rectangle 11">
            <a:extLst>
              <a:ext uri="{FF2B5EF4-FFF2-40B4-BE49-F238E27FC236}">
                <a16:creationId xmlns:a16="http://schemas.microsoft.com/office/drawing/2014/main" id="{8CAD51BB-70BC-564D-94E0-91B5FBA24176}"/>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eaLnBrk="1" hangingPunct="1">
              <a:defRPr sz="1400">
                <a:latin typeface="Tahoma" panose="020B0604030504040204" pitchFamily="34" charset="0"/>
                <a:ea typeface="SimSun"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D393BF7-0D04-C843-9E9C-30C6DBEC887B}" type="datetime1">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2022/9/7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80909" name="Rectangle 13">
            <a:extLst>
              <a:ext uri="{FF2B5EF4-FFF2-40B4-BE49-F238E27FC236}">
                <a16:creationId xmlns:a16="http://schemas.microsoft.com/office/drawing/2014/main" id="{8E266A1E-9598-B74E-965F-F24AC2335736}"/>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algn="r" eaLnBrk="1" hangingPunct="1">
              <a:defRPr sz="1400">
                <a:latin typeface="Tahoma" panose="020B060403050404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60350DC-C9E4-D045-8B97-61CD1C3D8877}"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pic>
        <p:nvPicPr>
          <p:cNvPr id="1037" name="Picture 16" descr="index_03">
            <a:extLst>
              <a:ext uri="{FF2B5EF4-FFF2-40B4-BE49-F238E27FC236}">
                <a16:creationId xmlns:a16="http://schemas.microsoft.com/office/drawing/2014/main" id="{3CD5B64E-2087-7B46-9B62-762978A123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3914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5863504"/>
      </p:ext>
    </p:extLst>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Lst>
  <p:hf hdr="0" dt="0"/>
  <p:txStyles>
    <p:title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58FB-C753-A640-B1AD-F8A6C2F744CB}"/>
              </a:ext>
            </a:extLst>
          </p:cNvPr>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27" name="Rectangle 3">
            <a:extLst>
              <a:ext uri="{FF2B5EF4-FFF2-40B4-BE49-F238E27FC236}">
                <a16:creationId xmlns:a16="http://schemas.microsoft.com/office/drawing/2014/main" id="{61717A77-D045-DF47-97E2-12EAD322E329}"/>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28" name="Rectangle 4">
            <a:extLst>
              <a:ext uri="{FF2B5EF4-FFF2-40B4-BE49-F238E27FC236}">
                <a16:creationId xmlns:a16="http://schemas.microsoft.com/office/drawing/2014/main" id="{578A8B54-8BF5-044B-BB53-FCECF1CA658B}"/>
              </a:ext>
            </a:extLst>
          </p:cNvPr>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29" name="Rectangle 5">
            <a:extLst>
              <a:ext uri="{FF2B5EF4-FFF2-40B4-BE49-F238E27FC236}">
                <a16:creationId xmlns:a16="http://schemas.microsoft.com/office/drawing/2014/main" id="{F3C31C86-07E3-D24C-B878-C2EE211BE7FC}"/>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30" name="Rectangle 6">
            <a:extLst>
              <a:ext uri="{FF2B5EF4-FFF2-40B4-BE49-F238E27FC236}">
                <a16:creationId xmlns:a16="http://schemas.microsoft.com/office/drawing/2014/main" id="{66A5658F-0A66-0745-9A75-9EAD099C1D38}"/>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31" name="Rectangle 7">
            <a:extLst>
              <a:ext uri="{FF2B5EF4-FFF2-40B4-BE49-F238E27FC236}">
                <a16:creationId xmlns:a16="http://schemas.microsoft.com/office/drawing/2014/main" id="{44974D26-9844-1E4E-8566-51EFAB158A6F}"/>
              </a:ext>
            </a:extLst>
          </p:cNvPr>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32" name="Rectangle 8">
            <a:extLst>
              <a:ext uri="{FF2B5EF4-FFF2-40B4-BE49-F238E27FC236}">
                <a16:creationId xmlns:a16="http://schemas.microsoft.com/office/drawing/2014/main" id="{D5EFD894-3F47-CB4D-ABCF-9E26028DBD2F}"/>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33" name="Rectangle 9">
            <a:extLst>
              <a:ext uri="{FF2B5EF4-FFF2-40B4-BE49-F238E27FC236}">
                <a16:creationId xmlns:a16="http://schemas.microsoft.com/office/drawing/2014/main" id="{27C701CA-C6F1-8D4A-B3C9-5012E98D3CBC}"/>
              </a:ext>
            </a:extLst>
          </p:cNvPr>
          <p:cNvSpPr>
            <a:spLocks noGrp="1" noChangeArrowheads="1"/>
          </p:cNvSpPr>
          <p:nvPr>
            <p:ph type="title"/>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a:extLst>
              <a:ext uri="{FF2B5EF4-FFF2-40B4-BE49-F238E27FC236}">
                <a16:creationId xmlns:a16="http://schemas.microsoft.com/office/drawing/2014/main" id="{39B8712A-25E6-2143-8886-B1125F0E7408}"/>
              </a:ext>
            </a:extLst>
          </p:cNvPr>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0907" name="Rectangle 11">
            <a:extLst>
              <a:ext uri="{FF2B5EF4-FFF2-40B4-BE49-F238E27FC236}">
                <a16:creationId xmlns:a16="http://schemas.microsoft.com/office/drawing/2014/main" id="{8FC19667-A6E5-F64B-93E6-17C0DD7E0CF3}"/>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eaLnBrk="1" hangingPunct="1">
              <a:defRPr sz="1400">
                <a:latin typeface="Tahoma" panose="020B0604030504040204" pitchFamily="34" charset="0"/>
                <a:ea typeface="SimSun"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D05605E-A39A-B340-B9E0-E52C3C1CCC17}" type="datetime1">
              <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9/7/2022</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80909" name="Rectangle 13">
            <a:extLst>
              <a:ext uri="{FF2B5EF4-FFF2-40B4-BE49-F238E27FC236}">
                <a16:creationId xmlns:a16="http://schemas.microsoft.com/office/drawing/2014/main" id="{87B4C653-668A-694B-B181-919D3C1D1034}"/>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algn="r" eaLnBrk="1" hangingPunct="1">
              <a:defRPr sz="1400">
                <a:latin typeface="Tahoma" panose="020B060403050404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199D023-3E11-294F-9FB3-E5C7585368CC}"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pic>
        <p:nvPicPr>
          <p:cNvPr id="1037" name="Picture 16" descr="index_03">
            <a:extLst>
              <a:ext uri="{FF2B5EF4-FFF2-40B4-BE49-F238E27FC236}">
                <a16:creationId xmlns:a16="http://schemas.microsoft.com/office/drawing/2014/main" id="{1434D980-3276-7D41-9E23-8E9EC7EB8D96}"/>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3914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5189318"/>
      </p:ext>
    </p:extLst>
  </p:cSld>
  <p:clrMap bg1="lt1" tx1="dk1" bg2="lt2" tx2="dk2" accent1="accent1" accent2="accent2" accent3="accent3" accent4="accent4" accent5="accent5" accent6="accent6" hlink="hlink" folHlink="folHlink"/>
  <p:sldLayoutIdLst>
    <p:sldLayoutId id="2147484236" r:id="rId1"/>
    <p:sldLayoutId id="2147484237" r:id="rId2"/>
    <p:sldLayoutId id="2147484238" r:id="rId3"/>
    <p:sldLayoutId id="2147484239" r:id="rId4"/>
    <p:sldLayoutId id="2147484240" r:id="rId5"/>
    <p:sldLayoutId id="2147484241" r:id="rId6"/>
    <p:sldLayoutId id="2147484242" r:id="rId7"/>
    <p:sldLayoutId id="2147484243" r:id="rId8"/>
    <p:sldLayoutId id="2147484244" r:id="rId9"/>
    <p:sldLayoutId id="2147484245" r:id="rId10"/>
    <p:sldLayoutId id="2147484246" r:id="rId11"/>
    <p:sldLayoutId id="2147484247" r:id="rId12"/>
    <p:sldLayoutId id="2147484248" r:id="rId13"/>
  </p:sldLayoutIdLst>
  <p:hf hdr="0" ftr="0" dt="0"/>
  <p:txStyles>
    <p:title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35.xml"/><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notesSlide" Target="../notesSlides/notesSlide58.xml"/><Relationship Id="rId7"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52.emf"/><Relationship Id="rId11" Type="http://schemas.openxmlformats.org/officeDocument/2006/relationships/image" Target="../media/image56.png"/><Relationship Id="rId5" Type="http://schemas.openxmlformats.org/officeDocument/2006/relationships/oleObject" Target="../embeddings/oleObject1.bin"/><Relationship Id="rId10" Type="http://schemas.openxmlformats.org/officeDocument/2006/relationships/image" Target="../media/image54.emf"/><Relationship Id="rId4" Type="http://schemas.openxmlformats.org/officeDocument/2006/relationships/image" Target="../media/image55.png"/><Relationship Id="rId9" Type="http://schemas.openxmlformats.org/officeDocument/2006/relationships/oleObject" Target="../embeddings/oleObject3.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62.xml"/><Relationship Id="rId7" Type="http://schemas.openxmlformats.org/officeDocument/2006/relationships/image" Target="../media/image53.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59.png"/><Relationship Id="rId5" Type="http://schemas.openxmlformats.org/officeDocument/2006/relationships/image" Target="../media/image57.emf"/><Relationship Id="rId10" Type="http://schemas.openxmlformats.org/officeDocument/2006/relationships/image" Target="../media/image58.png"/><Relationship Id="rId4" Type="http://schemas.openxmlformats.org/officeDocument/2006/relationships/oleObject" Target="../embeddings/oleObject4.bin"/><Relationship Id="rId9" Type="http://schemas.openxmlformats.org/officeDocument/2006/relationships/image" Target="../media/image54.emf"/></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oleObject" Target="../embeddings/oleObject7.bin"/><Relationship Id="rId3" Type="http://schemas.openxmlformats.org/officeDocument/2006/relationships/notesSlide" Target="../notesSlides/notesSlide68.xml"/><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oleObject" Target="../embeddings/oleObject8.bin"/><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78.emf"/></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7"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93.emf"/><Relationship Id="rId5" Type="http://schemas.openxmlformats.org/officeDocument/2006/relationships/oleObject" Target="../embeddings/oleObject9.bin"/><Relationship Id="rId4" Type="http://schemas.openxmlformats.org/officeDocument/2006/relationships/image" Target="../media/image94.png"/></Relationships>
</file>

<file path=ppt/slides/_rels/slide7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73.xml.rels><?xml version="1.0" encoding="UTF-8" standalone="yes"?>
<Relationships xmlns="http://schemas.openxmlformats.org/package/2006/relationships"><Relationship Id="rId8" Type="http://schemas.openxmlformats.org/officeDocument/2006/relationships/image" Target="../media/image100.png"/><Relationship Id="rId7" Type="http://schemas.openxmlformats.org/officeDocument/2006/relationships/image" Target="../media/image99.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1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6.xml"/></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6.xml"/><Relationship Id="rId1" Type="http://schemas.openxmlformats.org/officeDocument/2006/relationships/slideLayout" Target="../slideLayouts/slideLayout4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46.xml"/><Relationship Id="rId1" Type="http://schemas.openxmlformats.org/officeDocument/2006/relationships/vmlDrawing" Target="../drawings/vmlDrawing5.vml"/><Relationship Id="rId5" Type="http://schemas.openxmlformats.org/officeDocument/2006/relationships/image" Target="../media/image102.emf"/><Relationship Id="rId4" Type="http://schemas.openxmlformats.org/officeDocument/2006/relationships/oleObject" Target="../embeddings/oleObject10.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46.xml"/><Relationship Id="rId1" Type="http://schemas.openxmlformats.org/officeDocument/2006/relationships/vmlDrawing" Target="../drawings/vmlDrawing6.vml"/><Relationship Id="rId5" Type="http://schemas.openxmlformats.org/officeDocument/2006/relationships/image" Target="../media/image103.emf"/><Relationship Id="rId4" Type="http://schemas.openxmlformats.org/officeDocument/2006/relationships/oleObject" Target="../embeddings/oleObject11.bin"/></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82.xml"/><Relationship Id="rId7" Type="http://schemas.openxmlformats.org/officeDocument/2006/relationships/image" Target="../media/image105.emf"/><Relationship Id="rId2" Type="http://schemas.openxmlformats.org/officeDocument/2006/relationships/slideLayout" Target="../slideLayouts/slideLayout46.xml"/><Relationship Id="rId1" Type="http://schemas.openxmlformats.org/officeDocument/2006/relationships/vmlDrawing" Target="../drawings/vmlDrawing7.vml"/><Relationship Id="rId6" Type="http://schemas.openxmlformats.org/officeDocument/2006/relationships/oleObject" Target="../embeddings/oleObject13.bin"/><Relationship Id="rId5" Type="http://schemas.openxmlformats.org/officeDocument/2006/relationships/image" Target="../media/image104.emf"/><Relationship Id="rId4" Type="http://schemas.openxmlformats.org/officeDocument/2006/relationships/oleObject" Target="../embeddings/oleObject12.bin"/><Relationship Id="rId9" Type="http://schemas.openxmlformats.org/officeDocument/2006/relationships/image" Target="../media/image106.emf"/></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46.xml"/><Relationship Id="rId1" Type="http://schemas.openxmlformats.org/officeDocument/2006/relationships/vmlDrawing" Target="../drawings/vmlDrawing8.vml"/><Relationship Id="rId5" Type="http://schemas.openxmlformats.org/officeDocument/2006/relationships/image" Target="../media/image107.emf"/><Relationship Id="rId4" Type="http://schemas.openxmlformats.org/officeDocument/2006/relationships/oleObject" Target="../embeddings/oleObject15.bin"/></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幻灯片编号占位符 4">
            <a:extLst>
              <a:ext uri="{FF2B5EF4-FFF2-40B4-BE49-F238E27FC236}">
                <a16:creationId xmlns:a16="http://schemas.microsoft.com/office/drawing/2014/main" id="{5FC62E87-F583-764F-A21E-4A83C8A5CD0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4E91F57-0AF5-6F4A-BEFB-DA74E68354C9}" type="slidenum">
              <a:rPr kumimoji="0" lang="zh-CN" altLang="en-US" sz="1400" b="0" i="0" u="none" strike="noStrike" kern="1200" cap="none" spc="0" normalizeH="0" baseline="0" noProof="0">
                <a:ln>
                  <a:noFill/>
                </a:ln>
                <a:solidFill>
                  <a:srgbClr val="1C1C1C"/>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zh-CN" sz="1400" b="0" i="0" u="none" strike="noStrike" kern="1200" cap="none" spc="0" normalizeH="0" baseline="0" noProof="0">
              <a:ln>
                <a:noFill/>
              </a:ln>
              <a:solidFill>
                <a:srgbClr val="1C1C1C"/>
              </a:solidFill>
              <a:effectLst/>
              <a:uLnTx/>
              <a:uFillTx/>
              <a:latin typeface="Tahoma" panose="020B0604030504040204" pitchFamily="34" charset="0"/>
              <a:ea typeface="SimSun" panose="02010600030101010101" pitchFamily="2" charset="-122"/>
            </a:endParaRPr>
          </a:p>
        </p:txBody>
      </p:sp>
      <p:sp>
        <p:nvSpPr>
          <p:cNvPr id="7" name="副标题 2">
            <a:extLst>
              <a:ext uri="{FF2B5EF4-FFF2-40B4-BE49-F238E27FC236}">
                <a16:creationId xmlns:a16="http://schemas.microsoft.com/office/drawing/2014/main" id="{7E84333D-221B-1F47-AD1B-EF4D3B4E8847}"/>
              </a:ext>
            </a:extLst>
          </p:cNvPr>
          <p:cNvSpPr>
            <a:spLocks noGrp="1" noChangeArrowheads="1"/>
          </p:cNvSpPr>
          <p:nvPr>
            <p:ph type="subTitle" idx="1"/>
          </p:nvPr>
        </p:nvSpPr>
        <p:spPr>
          <a:xfrm>
            <a:off x="3408184" y="3874508"/>
            <a:ext cx="5354816" cy="1752600"/>
          </a:xfrm>
        </p:spPr>
        <p:txBody>
          <a:bodyPr/>
          <a:lstStyle/>
          <a:p>
            <a:pPr algn="l" eaLnBrk="1" hangingPunct="1">
              <a:lnSpc>
                <a:spcPct val="90000"/>
              </a:lnSpc>
              <a:spcBef>
                <a:spcPct val="0"/>
              </a:spcBef>
              <a:buFont typeface="Wingdings" pitchFamily="2" charset="2"/>
              <a:buNone/>
            </a:pPr>
            <a:endParaRPr lang="en-US" altLang="zh-CN" sz="5200" dirty="0">
              <a:solidFill>
                <a:schemeClr val="tx2"/>
              </a:solidFill>
            </a:endParaRPr>
          </a:p>
          <a:p>
            <a:pPr lvl="3" algn="r" eaLnBrk="1" hangingPunct="1">
              <a:spcBef>
                <a:spcPts val="600"/>
              </a:spcBef>
              <a:buFont typeface="Wingdings" pitchFamily="2" charset="2"/>
              <a:buNone/>
            </a:pPr>
            <a:r>
              <a:rPr lang="zh-CN" altLang="en-US" dirty="0"/>
              <a:t>                         </a:t>
            </a:r>
            <a:r>
              <a:rPr lang="zh-CN" altLang="en-US" sz="3200" dirty="0"/>
              <a:t>武汉大学国家网络安全学院</a:t>
            </a:r>
            <a:endParaRPr lang="en-US" altLang="zh-CN" sz="3200" dirty="0"/>
          </a:p>
          <a:p>
            <a:pPr lvl="3" algn="r" eaLnBrk="1" hangingPunct="1">
              <a:lnSpc>
                <a:spcPts val="3080"/>
              </a:lnSpc>
              <a:buFont typeface="Wingdings" pitchFamily="2" charset="2"/>
              <a:buNone/>
            </a:pPr>
            <a:r>
              <a:rPr lang="zh-CN" altLang="en-US" sz="3200" dirty="0"/>
              <a:t>李雨晴</a:t>
            </a:r>
            <a:endParaRPr lang="en-US" altLang="zh-CN" sz="3200" dirty="0"/>
          </a:p>
        </p:txBody>
      </p:sp>
      <p:sp>
        <p:nvSpPr>
          <p:cNvPr id="8" name="标题 1">
            <a:extLst>
              <a:ext uri="{FF2B5EF4-FFF2-40B4-BE49-F238E27FC236}">
                <a16:creationId xmlns:a16="http://schemas.microsoft.com/office/drawing/2014/main" id="{15FDDAB7-C418-1240-A7E1-C89A716F8DEF}"/>
              </a:ext>
            </a:extLst>
          </p:cNvPr>
          <p:cNvSpPr txBox="1">
            <a:spLocks/>
          </p:cNvSpPr>
          <p:nvPr/>
        </p:nvSpPr>
        <p:spPr bwMode="auto">
          <a:xfrm>
            <a:off x="2575742" y="1791128"/>
            <a:ext cx="5460406"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lvl="0" eaLnBrk="1" hangingPunct="1">
              <a:spcBef>
                <a:spcPct val="0"/>
              </a:spcBef>
              <a:buClrTx/>
              <a:buSzTx/>
              <a:buNone/>
              <a:defRPr/>
            </a:pPr>
            <a:r>
              <a:rPr lang="zh-CN" altLang="en-US" sz="4400" b="1" dirty="0" smtClean="0">
                <a:solidFill>
                  <a:srgbClr val="333399"/>
                </a:solidFill>
              </a:rPr>
              <a:t>算法</a:t>
            </a:r>
            <a:r>
              <a:rPr lang="zh-CN" altLang="en-US" sz="4400" b="1" dirty="0">
                <a:solidFill>
                  <a:srgbClr val="333399"/>
                </a:solidFill>
              </a:rPr>
              <a:t>设计与分析</a:t>
            </a:r>
            <a:endParaRPr kumimoji="1" lang="en-US" altLang="zh-CN" sz="4400" b="1" i="0" u="none" strike="noStrike" kern="1200" cap="none" spc="0" normalizeH="0" baseline="0" noProof="0" dirty="0">
              <a:ln>
                <a:noFill/>
              </a:ln>
              <a:solidFill>
                <a:srgbClr val="333399"/>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20186238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a:extLst>
              <a:ext uri="{FF2B5EF4-FFF2-40B4-BE49-F238E27FC236}">
                <a16:creationId xmlns:a16="http://schemas.microsoft.com/office/drawing/2014/main" id="{A59B1F9A-ADE6-2C4A-8AE1-D7DB08AE2D51}"/>
              </a:ext>
            </a:extLst>
          </p:cNvPr>
          <p:cNvSpPr>
            <a:spLocks noGrp="1" noChangeArrowheads="1"/>
          </p:cNvSpPr>
          <p:nvPr>
            <p:ph type="ctrTitle"/>
          </p:nvPr>
        </p:nvSpPr>
        <p:spPr>
          <a:xfrm>
            <a:off x="4572000" y="2527697"/>
            <a:ext cx="4325112" cy="1462087"/>
          </a:xfrm>
        </p:spPr>
        <p:txBody>
          <a:bodyPr/>
          <a:lstStyle/>
          <a:p>
            <a:pPr eaLnBrk="1" hangingPunct="1"/>
            <a:r>
              <a:rPr lang="zh-CN" altLang="en-US" dirty="0"/>
              <a:t>算法设计与分析</a:t>
            </a:r>
          </a:p>
        </p:txBody>
      </p:sp>
      <p:sp>
        <p:nvSpPr>
          <p:cNvPr id="15363" name="幻灯片编号占位符 4">
            <a:extLst>
              <a:ext uri="{FF2B5EF4-FFF2-40B4-BE49-F238E27FC236}">
                <a16:creationId xmlns:a16="http://schemas.microsoft.com/office/drawing/2014/main" id="{5FC62E87-F583-764F-A21E-4A83C8A5CD0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4E91F57-0AF5-6F4A-BEFB-DA74E68354C9}" type="slidenum">
              <a:rPr kumimoji="0" lang="zh-CN" altLang="en-US" sz="1400" b="0" i="0" u="none" strike="noStrike" kern="1200" cap="none" spc="0" normalizeH="0" baseline="0" noProof="0">
                <a:ln>
                  <a:noFill/>
                </a:ln>
                <a:solidFill>
                  <a:srgbClr val="1C1C1C"/>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zh-CN" sz="1400" b="0" i="0" u="none" strike="noStrike" kern="1200" cap="none" spc="0" normalizeH="0" baseline="0" noProof="0">
              <a:ln>
                <a:noFill/>
              </a:ln>
              <a:solidFill>
                <a:srgbClr val="1C1C1C"/>
              </a:solidFill>
              <a:effectLst/>
              <a:uLnTx/>
              <a:uFillTx/>
              <a:latin typeface="Tahoma" panose="020B0604030504040204" pitchFamily="34" charset="0"/>
              <a:ea typeface="SimSun" panose="02010600030101010101" pitchFamily="2" charset="-122"/>
            </a:endParaRPr>
          </a:p>
        </p:txBody>
      </p:sp>
      <p:sp>
        <p:nvSpPr>
          <p:cNvPr id="15364" name="标题 1">
            <a:extLst>
              <a:ext uri="{FF2B5EF4-FFF2-40B4-BE49-F238E27FC236}">
                <a16:creationId xmlns:a16="http://schemas.microsoft.com/office/drawing/2014/main" id="{15FDDAB7-C418-1240-A7E1-C89A716F8DEF}"/>
              </a:ext>
            </a:extLst>
          </p:cNvPr>
          <p:cNvSpPr txBox="1">
            <a:spLocks/>
          </p:cNvSpPr>
          <p:nvPr/>
        </p:nvSpPr>
        <p:spPr bwMode="auto">
          <a:xfrm>
            <a:off x="3125810" y="1772841"/>
            <a:ext cx="5460406"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4400" b="1" i="0" u="none" strike="noStrike" kern="1200" cap="none" spc="0" normalizeH="0" baseline="0" noProof="0" dirty="0" smtClean="0">
                <a:ln>
                  <a:noFill/>
                </a:ln>
                <a:solidFill>
                  <a:srgbClr val="333399"/>
                </a:solidFill>
                <a:effectLst/>
                <a:uLnTx/>
                <a:uFillTx/>
                <a:latin typeface="Tahoma" panose="020B0604030504040204" pitchFamily="34" charset="0"/>
                <a:ea typeface="SimSun" panose="02010600030101010101" pitchFamily="2" charset="-122"/>
              </a:rPr>
              <a:t>算法</a:t>
            </a:r>
            <a:r>
              <a:rPr kumimoji="1" lang="zh-CN" altLang="en-US" sz="4400" b="1" i="0" u="none" strike="noStrike" kern="1200" cap="none" spc="0" normalizeH="0" baseline="0" noProof="0" dirty="0">
                <a:ln>
                  <a:noFill/>
                </a:ln>
                <a:solidFill>
                  <a:srgbClr val="333399"/>
                </a:solidFill>
                <a:effectLst/>
                <a:uLnTx/>
                <a:uFillTx/>
                <a:latin typeface="Tahoma" panose="020B0604030504040204" pitchFamily="34" charset="0"/>
                <a:ea typeface="SimSun" panose="02010600030101010101" pitchFamily="2" charset="-122"/>
              </a:rPr>
              <a:t>基础</a:t>
            </a:r>
            <a:endParaRPr kumimoji="1" lang="en-US" altLang="zh-CN" sz="4400" b="1" i="0" u="none" strike="noStrike" kern="1200" cap="none" spc="0" normalizeH="0" baseline="0" noProof="0" dirty="0">
              <a:ln>
                <a:noFill/>
              </a:ln>
              <a:solidFill>
                <a:srgbClr val="333399"/>
              </a:solidFill>
              <a:effectLst/>
              <a:uLnTx/>
              <a:uFillTx/>
              <a:latin typeface="Tahoma" panose="020B0604030504040204" pitchFamily="34" charset="0"/>
              <a:ea typeface="SimSun" panose="02010600030101010101" pitchFamily="2" charset="-122"/>
            </a:endParaRPr>
          </a:p>
        </p:txBody>
      </p:sp>
      <p:sp>
        <p:nvSpPr>
          <p:cNvPr id="7" name="副标题 2">
            <a:extLst>
              <a:ext uri="{FF2B5EF4-FFF2-40B4-BE49-F238E27FC236}">
                <a16:creationId xmlns:a16="http://schemas.microsoft.com/office/drawing/2014/main" id="{7E84333D-221B-1F47-AD1B-EF4D3B4E8847}"/>
              </a:ext>
            </a:extLst>
          </p:cNvPr>
          <p:cNvSpPr>
            <a:spLocks noGrp="1" noChangeArrowheads="1"/>
          </p:cNvSpPr>
          <p:nvPr>
            <p:ph type="subTitle" idx="1"/>
          </p:nvPr>
        </p:nvSpPr>
        <p:spPr>
          <a:xfrm>
            <a:off x="3408184" y="3874508"/>
            <a:ext cx="5354816" cy="1752600"/>
          </a:xfrm>
        </p:spPr>
        <p:txBody>
          <a:bodyPr/>
          <a:lstStyle/>
          <a:p>
            <a:pPr algn="l" eaLnBrk="1" hangingPunct="1">
              <a:lnSpc>
                <a:spcPct val="90000"/>
              </a:lnSpc>
              <a:spcBef>
                <a:spcPct val="0"/>
              </a:spcBef>
              <a:buFont typeface="Wingdings" pitchFamily="2" charset="2"/>
              <a:buNone/>
            </a:pPr>
            <a:endParaRPr lang="en-US" altLang="zh-CN" sz="5200" dirty="0">
              <a:solidFill>
                <a:schemeClr val="tx2"/>
              </a:solidFill>
            </a:endParaRPr>
          </a:p>
          <a:p>
            <a:pPr lvl="3" algn="r" eaLnBrk="1" hangingPunct="1">
              <a:spcBef>
                <a:spcPts val="600"/>
              </a:spcBef>
              <a:buFont typeface="Wingdings" pitchFamily="2" charset="2"/>
              <a:buNone/>
            </a:pPr>
            <a:r>
              <a:rPr lang="zh-CN" altLang="en-US" dirty="0"/>
              <a:t>                         </a:t>
            </a:r>
            <a:r>
              <a:rPr lang="zh-CN" altLang="en-US" sz="3200" dirty="0"/>
              <a:t>武汉大学国家网络安全学院</a:t>
            </a:r>
            <a:endParaRPr lang="en-US" altLang="zh-CN" sz="3200" dirty="0"/>
          </a:p>
          <a:p>
            <a:pPr lvl="3" algn="r" eaLnBrk="1" hangingPunct="1">
              <a:lnSpc>
                <a:spcPts val="3080"/>
              </a:lnSpc>
              <a:buFont typeface="Wingdings" pitchFamily="2" charset="2"/>
              <a:buNone/>
            </a:pPr>
            <a:r>
              <a:rPr lang="zh-CN" altLang="en-US" sz="3200" dirty="0"/>
              <a:t>李雨晴</a:t>
            </a:r>
            <a:endParaRPr lang="en-US" altLang="zh-CN" sz="3200" dirty="0"/>
          </a:p>
        </p:txBody>
      </p:sp>
    </p:spTree>
    <p:extLst>
      <p:ext uri="{BB962C8B-B14F-4D97-AF65-F5344CB8AC3E}">
        <p14:creationId xmlns:p14="http://schemas.microsoft.com/office/powerpoint/2010/main" val="9985053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a:extLst>
              <a:ext uri="{FF2B5EF4-FFF2-40B4-BE49-F238E27FC236}">
                <a16:creationId xmlns:a16="http://schemas.microsoft.com/office/drawing/2014/main" id="{7D8E2E15-A9EA-CE41-B088-72E169179A0C}"/>
              </a:ext>
            </a:extLst>
          </p:cNvPr>
          <p:cNvSpPr>
            <a:spLocks noGrp="1"/>
          </p:cNvSpPr>
          <p:nvPr>
            <p:ph idx="1"/>
          </p:nvPr>
        </p:nvSpPr>
        <p:spPr>
          <a:xfrm>
            <a:off x="801279" y="1975073"/>
            <a:ext cx="7572375" cy="4638675"/>
          </a:xfrm>
        </p:spPr>
        <p:txBody>
          <a:bodyPr/>
          <a:lstStyle/>
          <a:p>
            <a:r>
              <a:rPr lang="zh-CN" altLang="en-US" dirty="0">
                <a:solidFill>
                  <a:srgbClr val="FF0000"/>
                </a:solidFill>
              </a:rPr>
              <a:t>算法基础 </a:t>
            </a:r>
            <a:r>
              <a:rPr lang="en-US" altLang="zh-CN" dirty="0">
                <a:solidFill>
                  <a:srgbClr val="FF0000"/>
                </a:solidFill>
              </a:rPr>
              <a:t>5</a:t>
            </a:r>
            <a:r>
              <a:rPr lang="zh-CN" altLang="en-US" dirty="0">
                <a:solidFill>
                  <a:srgbClr val="FF0000"/>
                </a:solidFill>
              </a:rPr>
              <a:t>学时 </a:t>
            </a:r>
            <a:endParaRPr lang="en-US" altLang="zh-CN" dirty="0">
              <a:solidFill>
                <a:srgbClr val="FF0000"/>
              </a:solidFill>
            </a:endParaRPr>
          </a:p>
          <a:p>
            <a:r>
              <a:rPr lang="zh-CN" altLang="en-US" dirty="0" smtClean="0"/>
              <a:t>数学基础与</a:t>
            </a:r>
            <a:r>
              <a:rPr lang="ja-JP" altLang="en-US" dirty="0" smtClean="0"/>
              <a:t>数据结构 </a:t>
            </a:r>
            <a:r>
              <a:rPr lang="en-US" altLang="zh-CN" dirty="0"/>
              <a:t>3</a:t>
            </a:r>
            <a:r>
              <a:rPr lang="zh-CN" altLang="en-US" dirty="0"/>
              <a:t>学时</a:t>
            </a:r>
            <a:endParaRPr lang="en-US" altLang="zh-CN" dirty="0"/>
          </a:p>
          <a:p>
            <a:r>
              <a:rPr lang="zh-CN" altLang="en-US" dirty="0"/>
              <a:t>递归与分治 </a:t>
            </a:r>
            <a:r>
              <a:rPr lang="en-US" altLang="zh-CN" dirty="0"/>
              <a:t>7</a:t>
            </a:r>
            <a:r>
              <a:rPr lang="zh-CN" altLang="en-US" dirty="0"/>
              <a:t> 学时</a:t>
            </a:r>
            <a:endParaRPr lang="en-US" altLang="zh-CN" dirty="0"/>
          </a:p>
          <a:p>
            <a:r>
              <a:rPr lang="zh-CN" altLang="en-US" dirty="0"/>
              <a:t>动态规划 </a:t>
            </a:r>
            <a:r>
              <a:rPr lang="en-US" altLang="zh-CN" dirty="0"/>
              <a:t>8</a:t>
            </a:r>
            <a:r>
              <a:rPr lang="zh-CN" altLang="en-US" dirty="0"/>
              <a:t>学时 </a:t>
            </a:r>
            <a:endParaRPr lang="en-US" altLang="zh-CN" dirty="0"/>
          </a:p>
          <a:p>
            <a:r>
              <a:rPr lang="zh-CN" altLang="en-US" dirty="0"/>
              <a:t>贪心算法 </a:t>
            </a:r>
            <a:r>
              <a:rPr lang="en-US" altLang="zh-CN" dirty="0"/>
              <a:t>6</a:t>
            </a:r>
            <a:r>
              <a:rPr lang="zh-CN" altLang="en-US" dirty="0"/>
              <a:t>学时 </a:t>
            </a:r>
            <a:endParaRPr lang="en-US" altLang="zh-CN" dirty="0"/>
          </a:p>
          <a:p>
            <a:r>
              <a:rPr lang="zh-CN" altLang="en-US" dirty="0" smtClean="0"/>
              <a:t>图的遍历 </a:t>
            </a:r>
            <a:r>
              <a:rPr lang="en-US" altLang="zh-CN" dirty="0"/>
              <a:t>6</a:t>
            </a:r>
            <a:r>
              <a:rPr lang="zh-CN" altLang="en-US" dirty="0"/>
              <a:t>学时</a:t>
            </a:r>
            <a:endParaRPr lang="en-US" altLang="zh-CN" dirty="0"/>
          </a:p>
          <a:p>
            <a:r>
              <a:rPr lang="zh-CN" altLang="en-US" dirty="0" smtClean="0"/>
              <a:t>回溯与分支</a:t>
            </a:r>
            <a:r>
              <a:rPr lang="zh-CN" altLang="en-US" dirty="0"/>
              <a:t>界限  </a:t>
            </a:r>
            <a:r>
              <a:rPr lang="en-US" altLang="zh-CN" dirty="0"/>
              <a:t>6</a:t>
            </a:r>
            <a:r>
              <a:rPr lang="zh-CN" altLang="en-US" dirty="0"/>
              <a:t>学时</a:t>
            </a:r>
            <a:endParaRPr lang="en-US" altLang="zh-CN" dirty="0"/>
          </a:p>
          <a:p>
            <a:r>
              <a:rPr lang="en-US" altLang="zh-CN" dirty="0" smtClean="0"/>
              <a:t>NP</a:t>
            </a:r>
            <a:r>
              <a:rPr lang="zh-CN" altLang="en-US" dirty="0" smtClean="0"/>
              <a:t>完全 </a:t>
            </a:r>
            <a:r>
              <a:rPr lang="en-US" altLang="zh-CN" dirty="0"/>
              <a:t>3</a:t>
            </a:r>
            <a:r>
              <a:rPr lang="zh-CN" altLang="en-US" dirty="0"/>
              <a:t> 学时</a:t>
            </a:r>
            <a:endParaRPr lang="en-US" altLang="zh-CN" dirty="0"/>
          </a:p>
          <a:p>
            <a:endParaRPr lang="en-US" altLang="en-US" sz="2800" dirty="0"/>
          </a:p>
        </p:txBody>
      </p:sp>
      <p:sp>
        <p:nvSpPr>
          <p:cNvPr id="19459" name="Slide Number Placeholder 3">
            <a:extLst>
              <a:ext uri="{FF2B5EF4-FFF2-40B4-BE49-F238E27FC236}">
                <a16:creationId xmlns:a16="http://schemas.microsoft.com/office/drawing/2014/main" id="{775BF87C-0649-274D-B932-39FBA304319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fld id="{C1C03977-53CE-8346-8CE1-9F95ED34BA9F}" type="slidenum">
              <a:rPr kumimoji="0" lang="zh-CN" altLang="en-US" sz="1400"/>
              <a:pPr>
                <a:spcBef>
                  <a:spcPct val="0"/>
                </a:spcBef>
                <a:buClrTx/>
                <a:buSzTx/>
                <a:buFontTx/>
                <a:buNone/>
              </a:pPr>
              <a:t>11</a:t>
            </a:fld>
            <a:endParaRPr kumimoji="0" lang="en-US" altLang="zh-CN" sz="1400"/>
          </a:p>
        </p:txBody>
      </p:sp>
      <p:sp>
        <p:nvSpPr>
          <p:cNvPr id="5" name="标题 1">
            <a:extLst>
              <a:ext uri="{FF2B5EF4-FFF2-40B4-BE49-F238E27FC236}">
                <a16:creationId xmlns:a16="http://schemas.microsoft.com/office/drawing/2014/main" id="{BE5896FE-AA7A-8049-A383-506107570E86}"/>
              </a:ext>
            </a:extLst>
          </p:cNvPr>
          <p:cNvSpPr txBox="1">
            <a:spLocks/>
          </p:cNvSpPr>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eaLnBrk="1" hangingPunct="1"/>
            <a:r>
              <a:rPr lang="zh-CN" altLang="en-US" kern="0" dirty="0" smtClean="0">
                <a:latin typeface="黑体" panose="02010609060101010101" pitchFamily="49" charset="-122"/>
                <a:ea typeface="黑体" panose="02010609060101010101" pitchFamily="49" charset="-122"/>
              </a:rPr>
              <a:t>课时</a:t>
            </a:r>
            <a:r>
              <a:rPr lang="zh-CN" altLang="en-US" kern="0" dirty="0">
                <a:latin typeface="黑体" panose="02010609060101010101" pitchFamily="49" charset="-122"/>
                <a:ea typeface="黑体" panose="02010609060101010101" pitchFamily="49" charset="-122"/>
              </a:rPr>
              <a:t>安排</a:t>
            </a:r>
          </a:p>
        </p:txBody>
      </p:sp>
    </p:spTree>
    <p:extLst>
      <p:ext uri="{BB962C8B-B14F-4D97-AF65-F5344CB8AC3E}">
        <p14:creationId xmlns:p14="http://schemas.microsoft.com/office/powerpoint/2010/main" val="6761084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id="{517F52DB-E905-C342-8767-868757E39056}"/>
              </a:ext>
            </a:extLst>
          </p:cNvPr>
          <p:cNvSpPr>
            <a:spLocks noGrp="1" noChangeArrowheads="1"/>
          </p:cNvSpPr>
          <p:nvPr>
            <p:ph idx="1"/>
          </p:nvPr>
        </p:nvSpPr>
        <p:spPr>
          <a:xfrm>
            <a:off x="793450" y="2011534"/>
            <a:ext cx="7772400" cy="4114800"/>
          </a:xfrm>
        </p:spPr>
        <p:txBody>
          <a:bodyPr/>
          <a:lstStyle/>
          <a:p>
            <a:r>
              <a:rPr lang="zh-CN" altLang="en-US" dirty="0" smtClean="0">
                <a:solidFill>
                  <a:srgbClr val="FF0000"/>
                </a:solidFill>
              </a:rPr>
              <a:t>算法</a:t>
            </a:r>
            <a:r>
              <a:rPr lang="zh-CN" altLang="en-US" dirty="0">
                <a:solidFill>
                  <a:srgbClr val="FF0000"/>
                </a:solidFill>
              </a:rPr>
              <a:t>基本概念</a:t>
            </a:r>
            <a:endParaRPr lang="en-US" altLang="zh-CN" dirty="0">
              <a:solidFill>
                <a:srgbClr val="FF0000"/>
              </a:solidFill>
            </a:endParaRPr>
          </a:p>
          <a:p>
            <a:r>
              <a:rPr lang="zh-CN" altLang="en-US" dirty="0" smtClean="0"/>
              <a:t>算法具体例子</a:t>
            </a:r>
            <a:endParaRPr lang="en-US" altLang="zh-CN" dirty="0"/>
          </a:p>
          <a:p>
            <a:r>
              <a:rPr lang="zh-CN" altLang="en-US" dirty="0" smtClean="0"/>
              <a:t>复杂性分析</a:t>
            </a:r>
            <a:endParaRPr lang="en-US" altLang="en-US" dirty="0"/>
          </a:p>
        </p:txBody>
      </p:sp>
      <p:sp>
        <p:nvSpPr>
          <p:cNvPr id="28675" name="Slide Number Placeholder 3">
            <a:extLst>
              <a:ext uri="{FF2B5EF4-FFF2-40B4-BE49-F238E27FC236}">
                <a16:creationId xmlns:a16="http://schemas.microsoft.com/office/drawing/2014/main" id="{CBB6F551-DB2E-FD4B-B36A-3DB74DEC4DE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fld id="{4BCE2AE5-81B8-9C40-B913-E9F36B329904}" type="slidenum">
              <a:rPr kumimoji="0" lang="zh-CN" altLang="en-US" sz="1400"/>
              <a:pPr>
                <a:spcBef>
                  <a:spcPct val="0"/>
                </a:spcBef>
                <a:buClrTx/>
                <a:buSzTx/>
                <a:buFontTx/>
                <a:buNone/>
              </a:pPr>
              <a:t>12</a:t>
            </a:fld>
            <a:endParaRPr kumimoji="0" lang="en-US" altLang="zh-CN" sz="1400"/>
          </a:p>
        </p:txBody>
      </p:sp>
      <p:sp>
        <p:nvSpPr>
          <p:cNvPr id="6" name="标题 1">
            <a:extLst>
              <a:ext uri="{FF2B5EF4-FFF2-40B4-BE49-F238E27FC236}">
                <a16:creationId xmlns:a16="http://schemas.microsoft.com/office/drawing/2014/main" id="{BE5896FE-AA7A-8049-A383-506107570E86}"/>
              </a:ext>
            </a:extLst>
          </p:cNvPr>
          <p:cNvSpPr txBox="1">
            <a:spLocks/>
          </p:cNvSpPr>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eaLnBrk="1" hangingPunct="1"/>
            <a:r>
              <a:rPr lang="zh-CN" altLang="en-US" kern="0" dirty="0" smtClean="0">
                <a:latin typeface="黑体" panose="02010609060101010101" pitchFamily="49" charset="-122"/>
                <a:ea typeface="黑体" panose="02010609060101010101" pitchFamily="49" charset="-122"/>
              </a:rPr>
              <a:t>第一章 算法基础</a:t>
            </a:r>
            <a:endParaRPr lang="zh-CN" altLang="en-US"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482867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编号占位符 5">
            <a:extLst>
              <a:ext uri="{FF2B5EF4-FFF2-40B4-BE49-F238E27FC236}">
                <a16:creationId xmlns:a16="http://schemas.microsoft.com/office/drawing/2014/main" id="{4FD6696E-B122-2D4E-BD43-E6CB0D18B68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13020F0-E6FD-8948-8A67-4DB09CBE28A4}"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30722" name="Rectangle 2">
            <a:extLst>
              <a:ext uri="{FF2B5EF4-FFF2-40B4-BE49-F238E27FC236}">
                <a16:creationId xmlns:a16="http://schemas.microsoft.com/office/drawing/2014/main" id="{D579CF84-40C4-264B-ACBE-04712AE4BEAB}"/>
              </a:ext>
            </a:extLst>
          </p:cNvPr>
          <p:cNvSpPr>
            <a:spLocks noGrp="1" noChangeArrowheads="1"/>
          </p:cNvSpPr>
          <p:nvPr>
            <p:ph type="title"/>
          </p:nvPr>
        </p:nvSpPr>
        <p:spPr>
          <a:xfrm>
            <a:off x="1150938" y="792480"/>
            <a:ext cx="7793037" cy="883920"/>
          </a:xfrm>
        </p:spPr>
        <p:txBody>
          <a:bodyPr/>
          <a:lstStyle/>
          <a:p>
            <a:pPr eaLnBrk="1" hangingPunct="1"/>
            <a:r>
              <a:rPr lang="en-US" altLang="ja-JP" dirty="0" smtClean="0">
                <a:latin typeface="SimHei" panose="02010609060101010101" pitchFamily="49" charset="-122"/>
                <a:ea typeface="SimHei" panose="02010609060101010101" pitchFamily="49" charset="-122"/>
              </a:rPr>
              <a:t>1.1 </a:t>
            </a:r>
            <a:r>
              <a:rPr lang="ja-JP" altLang="en-US" dirty="0" smtClean="0">
                <a:latin typeface="SimHei" panose="02010609060101010101" pitchFamily="49" charset="-122"/>
                <a:ea typeface="SimHei" panose="02010609060101010101" pitchFamily="49" charset="-122"/>
              </a:rPr>
              <a:t>算法</a:t>
            </a:r>
            <a:r>
              <a:rPr lang="zh-CN" altLang="en-US" dirty="0" smtClean="0">
                <a:latin typeface="SimHei" panose="02010609060101010101" pitchFamily="49" charset="-122"/>
                <a:ea typeface="SimHei" panose="02010609060101010101" pitchFamily="49" charset="-122"/>
              </a:rPr>
              <a:t>基本概念</a:t>
            </a:r>
            <a:endParaRPr lang="ja-JP" altLang="en-US" sz="3600" dirty="0">
              <a:latin typeface="+mj-ea"/>
              <a:ea typeface="+mj-ea"/>
            </a:endParaRPr>
          </a:p>
        </p:txBody>
      </p:sp>
      <p:sp>
        <p:nvSpPr>
          <p:cNvPr id="5" name="内容占位符 2">
            <a:extLst>
              <a:ext uri="{FF2B5EF4-FFF2-40B4-BE49-F238E27FC236}">
                <a16:creationId xmlns:a16="http://schemas.microsoft.com/office/drawing/2014/main" id="{AD573B3E-C4AA-C74E-B3C4-290F01859BEA}"/>
              </a:ext>
            </a:extLst>
          </p:cNvPr>
          <p:cNvSpPr txBox="1">
            <a:spLocks/>
          </p:cNvSpPr>
          <p:nvPr/>
        </p:nvSpPr>
        <p:spPr bwMode="auto">
          <a:xfrm>
            <a:off x="763361" y="2011313"/>
            <a:ext cx="8459220" cy="460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pPr eaLnBrk="1" hangingPunct="1">
              <a:buFont typeface="Wingdings" charset="2"/>
              <a:buChar char="n"/>
              <a:defRPr/>
            </a:pPr>
            <a:r>
              <a:rPr lang="zh-CN" altLang="en-US" sz="3500" b="1" kern="0" dirty="0" smtClean="0">
                <a:latin typeface="宋体" panose="02010600030101010101" pitchFamily="2" charset="-122"/>
                <a:ea typeface="宋体" panose="02010600030101010101" pitchFamily="2" charset="-122"/>
                <a:cs typeface="+mn-cs"/>
              </a:rPr>
              <a:t>算法</a:t>
            </a:r>
            <a:r>
              <a:rPr lang="zh-CN" altLang="en-US" sz="3500" kern="0" dirty="0" smtClean="0">
                <a:latin typeface="宋体" panose="02010600030101010101" pitchFamily="2" charset="-122"/>
                <a:ea typeface="宋体" panose="02010600030101010101" pitchFamily="2" charset="-122"/>
                <a:cs typeface="+mn-cs"/>
              </a:rPr>
              <a:t>：解决问题的一种方法或一个过程，是通过</a:t>
            </a:r>
            <a:r>
              <a:rPr lang="zh-CN" altLang="en-US" sz="3500" kern="0" dirty="0">
                <a:latin typeface="宋体" panose="02010600030101010101" pitchFamily="2" charset="-122"/>
                <a:ea typeface="宋体" panose="02010600030101010101" pitchFamily="2" charset="-122"/>
                <a:cs typeface="+mn-cs"/>
              </a:rPr>
              <a:t>一个</a:t>
            </a:r>
            <a:r>
              <a:rPr lang="zh-CN" altLang="en-US" sz="3500" kern="0" dirty="0" smtClean="0">
                <a:latin typeface="宋体" panose="02010600030101010101" pitchFamily="2" charset="-122"/>
                <a:ea typeface="宋体" panose="02010600030101010101" pitchFamily="2" charset="-122"/>
                <a:cs typeface="+mn-cs"/>
              </a:rPr>
              <a:t>有限指令</a:t>
            </a:r>
            <a:r>
              <a:rPr lang="zh-CN" altLang="en-US" sz="3500" kern="0" dirty="0">
                <a:latin typeface="宋体" panose="02010600030101010101" pitchFamily="2" charset="-122"/>
                <a:ea typeface="宋体" panose="02010600030101010101" pitchFamily="2" charset="-122"/>
                <a:cs typeface="+mn-cs"/>
              </a:rPr>
              <a:t>序列集合对特定问题进行求解的一种计算执行</a:t>
            </a:r>
            <a:r>
              <a:rPr lang="zh-CN" altLang="en-US" sz="3500" kern="0" dirty="0" smtClean="0">
                <a:latin typeface="宋体" panose="02010600030101010101" pitchFamily="2" charset="-122"/>
                <a:ea typeface="宋体" panose="02010600030101010101" pitchFamily="2" charset="-122"/>
                <a:cs typeface="+mn-cs"/>
              </a:rPr>
              <a:t>描述</a:t>
            </a:r>
            <a:endParaRPr lang="en-US" altLang="zh-CN" sz="3500" kern="0" dirty="0" smtClean="0">
              <a:latin typeface="宋体" panose="02010600030101010101" pitchFamily="2" charset="-122"/>
              <a:ea typeface="宋体" panose="02010600030101010101" pitchFamily="2" charset="-122"/>
              <a:cs typeface="+mn-cs"/>
            </a:endParaRPr>
          </a:p>
          <a:p>
            <a:pPr marL="0" indent="0" eaLnBrk="1" hangingPunct="1">
              <a:buNone/>
              <a:defRPr/>
            </a:pPr>
            <a:endParaRPr lang="en-US" altLang="zh-CN" kern="0" dirty="0">
              <a:latin typeface="宋体" panose="02010600030101010101" pitchFamily="2" charset="-122"/>
              <a:ea typeface="宋体" panose="02010600030101010101" pitchFamily="2" charset="-122"/>
              <a:cs typeface="+mn-cs"/>
            </a:endParaRPr>
          </a:p>
          <a:p>
            <a:pPr marL="0" indent="0" eaLnBrk="1" hangingPunct="1">
              <a:spcBef>
                <a:spcPts val="1200"/>
              </a:spcBef>
              <a:buNone/>
              <a:defRPr/>
            </a:pPr>
            <a:endParaRPr lang="en-US" altLang="zh-CN" kern="0" dirty="0" smtClean="0">
              <a:latin typeface="宋体" panose="02010600030101010101" pitchFamily="2" charset="-122"/>
              <a:ea typeface="宋体" panose="02010600030101010101" pitchFamily="2" charset="-122"/>
              <a:cs typeface="+mn-cs"/>
            </a:endParaRPr>
          </a:p>
          <a:p>
            <a:pPr lvl="1" eaLnBrk="1" hangingPunct="1">
              <a:buFont typeface="Wingdings" charset="2"/>
              <a:buChar char="n"/>
              <a:defRPr/>
            </a:pPr>
            <a:r>
              <a:rPr lang="zh-CN" altLang="en-US" sz="3000" kern="0" dirty="0" smtClean="0"/>
              <a:t>输入</a:t>
            </a:r>
            <a:r>
              <a:rPr lang="zh-CN" altLang="en-US" sz="3000" kern="0" dirty="0"/>
              <a:t>：有零个或多个外部量</a:t>
            </a:r>
            <a:r>
              <a:rPr lang="zh-CN" altLang="en-US" sz="3000" kern="0" dirty="0" smtClean="0"/>
              <a:t>作为算法的输入 </a:t>
            </a:r>
            <a:endParaRPr lang="zh-CN" altLang="en-US" sz="3000" kern="0" dirty="0"/>
          </a:p>
          <a:p>
            <a:pPr lvl="1" eaLnBrk="1" hangingPunct="1">
              <a:buFont typeface="Wingdings" charset="2"/>
              <a:buChar char="n"/>
              <a:defRPr/>
            </a:pPr>
            <a:r>
              <a:rPr lang="zh-CN" altLang="en-US" sz="3000" kern="0" dirty="0" smtClean="0"/>
              <a:t>输出</a:t>
            </a:r>
            <a:r>
              <a:rPr lang="zh-CN" altLang="en-US" sz="3000" kern="0" dirty="0"/>
              <a:t>：算法产生至少一个量作为</a:t>
            </a:r>
            <a:r>
              <a:rPr lang="zh-CN" altLang="en-US" sz="3000" kern="0" dirty="0" smtClean="0"/>
              <a:t>输出</a:t>
            </a:r>
            <a:endParaRPr lang="en-US" altLang="zh-CN" sz="3000" kern="0" dirty="0"/>
          </a:p>
          <a:p>
            <a:pPr marL="457200" lvl="1" indent="0" eaLnBrk="1" hangingPunct="1">
              <a:buNone/>
              <a:defRPr/>
            </a:pPr>
            <a:endParaRPr lang="en-US" altLang="zh-CN" kern="0" dirty="0"/>
          </a:p>
        </p:txBody>
      </p:sp>
      <p:grpSp>
        <p:nvGrpSpPr>
          <p:cNvPr id="13" name="组合 12"/>
          <p:cNvGrpSpPr/>
          <p:nvPr/>
        </p:nvGrpSpPr>
        <p:grpSpPr>
          <a:xfrm>
            <a:off x="2127432" y="3994786"/>
            <a:ext cx="5366633" cy="792162"/>
            <a:chOff x="1862939" y="3246819"/>
            <a:chExt cx="5366633" cy="792162"/>
          </a:xfrm>
        </p:grpSpPr>
        <p:sp>
          <p:nvSpPr>
            <p:cNvPr id="14" name="Rectangle 6"/>
            <p:cNvSpPr>
              <a:spLocks noChangeArrowheads="1"/>
            </p:cNvSpPr>
            <p:nvPr/>
          </p:nvSpPr>
          <p:spPr bwMode="auto">
            <a:xfrm>
              <a:off x="3557593" y="3246819"/>
              <a:ext cx="1584325" cy="792162"/>
            </a:xfrm>
            <a:prstGeom prst="rect">
              <a:avLst/>
            </a:prstGeom>
            <a:solidFill>
              <a:srgbClr val="FFC42F"/>
            </a:solidFill>
            <a:ln w="9525">
              <a:noFill/>
              <a:miter lim="800000"/>
              <a:headEnd/>
              <a:tailEn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solidFill>
                    <a:srgbClr val="0033CC"/>
                  </a:solidFill>
                  <a:effectLst/>
                  <a:uLnTx/>
                  <a:uFillTx/>
                  <a:latin typeface="宋体" panose="02010600030101010101" pitchFamily="2" charset="-122"/>
                  <a:ea typeface="宋体" panose="02010600030101010101" pitchFamily="2" charset="-122"/>
                </a:rPr>
                <a:t>算法</a:t>
              </a:r>
            </a:p>
          </p:txBody>
        </p:sp>
        <p:sp>
          <p:nvSpPr>
            <p:cNvPr id="15" name="AutoShape 7"/>
            <p:cNvSpPr>
              <a:spLocks noChangeArrowheads="1"/>
            </p:cNvSpPr>
            <p:nvPr/>
          </p:nvSpPr>
          <p:spPr bwMode="auto">
            <a:xfrm>
              <a:off x="2693993" y="3535744"/>
              <a:ext cx="719137" cy="287337"/>
            </a:xfrm>
            <a:prstGeom prst="rightArrow">
              <a:avLst>
                <a:gd name="adj1" fmla="val 50000"/>
                <a:gd name="adj2" fmla="val 62569"/>
              </a:avLst>
            </a:prstGeom>
            <a:gradFill rotWithShape="1">
              <a:gsLst>
                <a:gs pos="0">
                  <a:srgbClr val="B58B80">
                    <a:tint val="30000"/>
                    <a:satMod val="250000"/>
                  </a:srgbClr>
                </a:gs>
                <a:gs pos="72000">
                  <a:srgbClr val="B58B80">
                    <a:tint val="75000"/>
                    <a:satMod val="210000"/>
                  </a:srgbClr>
                </a:gs>
                <a:gs pos="100000">
                  <a:srgbClr val="B58B80">
                    <a:tint val="85000"/>
                    <a:satMod val="210000"/>
                  </a:srgbClr>
                </a:gs>
              </a:gsLst>
              <a:lin ang="5400000" scaled="1"/>
            </a:gradFill>
            <a:ln w="10000" cap="flat" cmpd="sng" algn="ctr">
              <a:solidFill>
                <a:srgbClr val="B58B80"/>
              </a:solidFill>
              <a:prstDash val="solid"/>
              <a:headEnd/>
              <a:tailEnd/>
            </a:ln>
            <a:effectLst>
              <a:outerShdw blurRad="76200" dist="50800" dir="5400000" rotWithShape="0">
                <a:srgbClr val="4E3B30">
                  <a:alpha val="6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smtClean="0">
                <a:ln>
                  <a:noFill/>
                </a:ln>
                <a:solidFill>
                  <a:prstClr val="black"/>
                </a:solidFill>
                <a:effectLst/>
                <a:uLnTx/>
                <a:uFillTx/>
                <a:latin typeface="宋体" panose="02010600030101010101" pitchFamily="2" charset="-122"/>
                <a:ea typeface="宋体" panose="02010600030101010101" pitchFamily="2" charset="-122"/>
              </a:endParaRPr>
            </a:p>
          </p:txBody>
        </p:sp>
        <p:sp>
          <p:nvSpPr>
            <p:cNvPr id="16" name="Text Box 8"/>
            <p:cNvSpPr txBox="1">
              <a:spLocks noChangeArrowheads="1"/>
            </p:cNvSpPr>
            <p:nvPr/>
          </p:nvSpPr>
          <p:spPr bwMode="auto">
            <a:xfrm>
              <a:off x="1862939" y="3413512"/>
              <a:ext cx="896669" cy="461665"/>
            </a:xfrm>
            <a:prstGeom prst="rect">
              <a:avLst/>
            </a:prstGeom>
            <a:noFill/>
            <a:ln w="9525">
              <a:noFill/>
              <a:miter lim="800000"/>
              <a:headEnd/>
              <a:tailEnd/>
            </a:ln>
            <a:effec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b="1" i="0" u="none" strike="noStrike" kern="0" cap="none" spc="0" normalizeH="0" baseline="0" noProof="0" dirty="0" smtClean="0">
                  <a:ln>
                    <a:noFill/>
                  </a:ln>
                  <a:solidFill>
                    <a:srgbClr val="0000FF"/>
                  </a:solidFill>
                  <a:effectLst/>
                  <a:uLnTx/>
                  <a:uFillTx/>
                  <a:latin typeface="宋体" panose="02010600030101010101" pitchFamily="2" charset="-122"/>
                  <a:ea typeface="宋体" panose="02010600030101010101" pitchFamily="2" charset="-122"/>
                </a:rPr>
                <a:t>输入</a:t>
              </a:r>
            </a:p>
          </p:txBody>
        </p:sp>
        <p:sp>
          <p:nvSpPr>
            <p:cNvPr id="17" name="AutoShape 9"/>
            <p:cNvSpPr>
              <a:spLocks noChangeArrowheads="1"/>
            </p:cNvSpPr>
            <p:nvPr/>
          </p:nvSpPr>
          <p:spPr bwMode="auto">
            <a:xfrm>
              <a:off x="5357818" y="3535744"/>
              <a:ext cx="719137" cy="287337"/>
            </a:xfrm>
            <a:prstGeom prst="rightArrow">
              <a:avLst>
                <a:gd name="adj1" fmla="val 50000"/>
                <a:gd name="adj2" fmla="val 62569"/>
              </a:avLst>
            </a:prstGeom>
            <a:gradFill rotWithShape="1">
              <a:gsLst>
                <a:gs pos="0">
                  <a:srgbClr val="B58B80">
                    <a:tint val="30000"/>
                    <a:satMod val="250000"/>
                  </a:srgbClr>
                </a:gs>
                <a:gs pos="72000">
                  <a:srgbClr val="B58B80">
                    <a:tint val="75000"/>
                    <a:satMod val="210000"/>
                  </a:srgbClr>
                </a:gs>
                <a:gs pos="100000">
                  <a:srgbClr val="B58B80">
                    <a:tint val="85000"/>
                    <a:satMod val="210000"/>
                  </a:srgbClr>
                </a:gs>
              </a:gsLst>
              <a:lin ang="5400000" scaled="1"/>
            </a:gradFill>
            <a:ln w="10000" cap="flat" cmpd="sng" algn="ctr">
              <a:solidFill>
                <a:srgbClr val="B58B80"/>
              </a:solidFill>
              <a:prstDash val="solid"/>
              <a:headEnd/>
              <a:tailEnd/>
            </a:ln>
            <a:effectLst>
              <a:outerShdw blurRad="76200" dist="50800" dir="5400000" rotWithShape="0">
                <a:srgbClr val="4E3B30">
                  <a:alpha val="6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smtClean="0">
                <a:ln>
                  <a:noFill/>
                </a:ln>
                <a:solidFill>
                  <a:prstClr val="black"/>
                </a:solidFill>
                <a:effectLst/>
                <a:uLnTx/>
                <a:uFillTx/>
                <a:latin typeface="宋体" panose="02010600030101010101" pitchFamily="2" charset="-122"/>
                <a:ea typeface="宋体" panose="02010600030101010101" pitchFamily="2" charset="-122"/>
              </a:endParaRPr>
            </a:p>
          </p:txBody>
        </p:sp>
        <p:sp>
          <p:nvSpPr>
            <p:cNvPr id="18" name="Text Box 10"/>
            <p:cNvSpPr txBox="1">
              <a:spLocks noChangeArrowheads="1"/>
            </p:cNvSpPr>
            <p:nvPr/>
          </p:nvSpPr>
          <p:spPr bwMode="auto">
            <a:xfrm>
              <a:off x="6300788" y="3462719"/>
              <a:ext cx="928784" cy="461665"/>
            </a:xfrm>
            <a:prstGeom prst="rect">
              <a:avLst/>
            </a:prstGeom>
            <a:noFill/>
            <a:ln w="9525">
              <a:noFill/>
              <a:miter lim="800000"/>
              <a:headEnd/>
              <a:tailEnd/>
            </a:ln>
            <a:effec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b="1" i="0" u="none" strike="noStrike" kern="0" cap="none" spc="0" normalizeH="0" baseline="0" noProof="0" dirty="0" smtClean="0">
                  <a:ln>
                    <a:noFill/>
                  </a:ln>
                  <a:solidFill>
                    <a:srgbClr val="0000FF"/>
                  </a:solidFill>
                  <a:effectLst/>
                  <a:uLnTx/>
                  <a:uFillTx/>
                  <a:latin typeface="宋体" panose="02010600030101010101" pitchFamily="2" charset="-122"/>
                  <a:ea typeface="宋体" panose="02010600030101010101" pitchFamily="2" charset="-122"/>
                </a:rPr>
                <a:t>输出</a:t>
              </a:r>
            </a:p>
          </p:txBody>
        </p:sp>
      </p:grpSp>
    </p:spTree>
    <p:extLst>
      <p:ext uri="{BB962C8B-B14F-4D97-AF65-F5344CB8AC3E}">
        <p14:creationId xmlns:p14="http://schemas.microsoft.com/office/powerpoint/2010/main" val="35134081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Box 2">
            <a:extLst>
              <a:ext uri="{FF2B5EF4-FFF2-40B4-BE49-F238E27FC236}">
                <a16:creationId xmlns:a16="http://schemas.microsoft.com/office/drawing/2014/main" id="{7BA9D032-D260-3844-BE2D-2DF6C57AE64F}"/>
              </a:ext>
            </a:extLst>
          </p:cNvPr>
          <p:cNvSpPr txBox="1">
            <a:spLocks noChangeArrowheads="1"/>
          </p:cNvSpPr>
          <p:nvPr/>
        </p:nvSpPr>
        <p:spPr bwMode="auto">
          <a:xfrm>
            <a:off x="1304915" y="1029685"/>
            <a:ext cx="5496937" cy="707886"/>
          </a:xfrm>
          <a:prstGeom prst="rect">
            <a:avLst/>
          </a:prstGeom>
          <a:solidFill>
            <a:srgbClr val="6600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rPr>
              <a:t>算法的五个</a:t>
            </a:r>
            <a:r>
              <a:rPr kumimoji="0" lang="zh-CN" altLang="en-US" sz="4000" b="1" i="0" u="none" strike="noStrike" kern="1200" cap="none" spc="0" normalizeH="0" baseline="0" noProof="0" dirty="0" smtClean="0">
                <a:ln>
                  <a:noFill/>
                </a:ln>
                <a:solidFill>
                  <a:srgbClr val="FFFFFF"/>
                </a:solidFill>
                <a:effectLst/>
                <a:uLnTx/>
                <a:uFillTx/>
                <a:latin typeface="宋体" panose="02010600030101010101" pitchFamily="2" charset="-122"/>
                <a:ea typeface="宋体" panose="02010600030101010101" pitchFamily="2" charset="-122"/>
              </a:rPr>
              <a:t>重要特性 </a:t>
            </a:r>
            <a:endParaRPr kumimoji="0" lang="zh-CN" altLang="en-US" sz="40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endParaRPr>
          </a:p>
        </p:txBody>
      </p:sp>
      <p:sp>
        <p:nvSpPr>
          <p:cNvPr id="31750" name="AutoShape 5">
            <a:extLst>
              <a:ext uri="{FF2B5EF4-FFF2-40B4-BE49-F238E27FC236}">
                <a16:creationId xmlns:a16="http://schemas.microsoft.com/office/drawing/2014/main" id="{506F5D98-BADC-2949-8F71-6FE846254F7D}"/>
              </a:ext>
            </a:extLst>
          </p:cNvPr>
          <p:cNvSpPr>
            <a:spLocks/>
          </p:cNvSpPr>
          <p:nvPr/>
        </p:nvSpPr>
        <p:spPr bwMode="auto">
          <a:xfrm>
            <a:off x="2608513" y="4516339"/>
            <a:ext cx="215900" cy="792163"/>
          </a:xfrm>
          <a:prstGeom prst="rightBrace">
            <a:avLst>
              <a:gd name="adj1" fmla="val 38916"/>
              <a:gd name="adj2" fmla="val 50000"/>
            </a:avLst>
          </a:pr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31751" name="Text Box 6">
            <a:extLst>
              <a:ext uri="{FF2B5EF4-FFF2-40B4-BE49-F238E27FC236}">
                <a16:creationId xmlns:a16="http://schemas.microsoft.com/office/drawing/2014/main" id="{05489BDC-3F18-DA4E-894C-7FE35ED80BF6}"/>
              </a:ext>
            </a:extLst>
          </p:cNvPr>
          <p:cNvSpPr txBox="1">
            <a:spLocks noChangeArrowheads="1"/>
          </p:cNvSpPr>
          <p:nvPr/>
        </p:nvSpPr>
        <p:spPr bwMode="auto">
          <a:xfrm>
            <a:off x="2824413" y="4568415"/>
            <a:ext cx="3508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b="1" i="0" u="none" strike="noStrike" kern="1200" cap="none" spc="0" normalizeH="0" baseline="0" noProof="0" dirty="0">
                <a:ln>
                  <a:noFill/>
                </a:ln>
                <a:solidFill>
                  <a:srgbClr val="3333FF"/>
                </a:solidFill>
                <a:effectLst/>
                <a:uLnTx/>
                <a:uFillTx/>
                <a:latin typeface="宋体" panose="02010600030101010101" pitchFamily="2" charset="-122"/>
                <a:ea typeface="宋体" panose="02010600030101010101" pitchFamily="2" charset="-122"/>
                <a:cs typeface="Times New Roman" panose="02020603050405020304" pitchFamily="18" charset="0"/>
              </a:rPr>
              <a:t>表示存在数据处理</a:t>
            </a:r>
          </a:p>
        </p:txBody>
      </p:sp>
      <p:sp>
        <p:nvSpPr>
          <p:cNvPr id="31753" name="灯片编号占位符 12">
            <a:extLst>
              <a:ext uri="{FF2B5EF4-FFF2-40B4-BE49-F238E27FC236}">
                <a16:creationId xmlns:a16="http://schemas.microsoft.com/office/drawing/2014/main" id="{2B26C4DF-333E-564A-9B4B-8261CF0FFE79}"/>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64D98E9-64DA-3541-BE47-25A369BD1080}" type="slidenum">
              <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1" name="内容占位符 2">
            <a:extLst>
              <a:ext uri="{FF2B5EF4-FFF2-40B4-BE49-F238E27FC236}">
                <a16:creationId xmlns:a16="http://schemas.microsoft.com/office/drawing/2014/main" id="{AD573B3E-C4AA-C74E-B3C4-290F01859BEA}"/>
              </a:ext>
            </a:extLst>
          </p:cNvPr>
          <p:cNvSpPr txBox="1">
            <a:spLocks/>
          </p:cNvSpPr>
          <p:nvPr/>
        </p:nvSpPr>
        <p:spPr>
          <a:xfrm>
            <a:off x="715235" y="2044613"/>
            <a:ext cx="8337859" cy="3538040"/>
          </a:xfrm>
          <a:prstGeom prst="rect">
            <a:avLst/>
          </a:prstGeom>
        </p:spPr>
        <p:txBody>
          <a:bodyPr>
            <a:noAutofit/>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pPr eaLnBrk="1" hangingPunct="1">
              <a:buFont typeface="Wingdings" charset="2"/>
              <a:buChar char="n"/>
              <a:defRPr/>
            </a:pPr>
            <a:r>
              <a:rPr lang="zh-CN" altLang="en-US" b="1" kern="0" dirty="0" smtClean="0">
                <a:solidFill>
                  <a:srgbClr val="C00000"/>
                </a:solidFill>
                <a:cs typeface="+mn-cs"/>
              </a:rPr>
              <a:t>有穷性</a:t>
            </a:r>
            <a:r>
              <a:rPr lang="zh-CN" altLang="en-US" kern="0" dirty="0" smtClean="0">
                <a:solidFill>
                  <a:srgbClr val="C00000"/>
                </a:solidFill>
                <a:cs typeface="+mn-cs"/>
              </a:rPr>
              <a:t>：</a:t>
            </a:r>
            <a:r>
              <a:rPr lang="zh-CN" altLang="en-US" kern="0" dirty="0" smtClean="0">
                <a:cs typeface="+mn-cs"/>
              </a:rPr>
              <a:t>在有穷步之后结束，算法能够停机</a:t>
            </a:r>
            <a:endParaRPr lang="en-US" altLang="zh-CN" kern="0" dirty="0" smtClean="0">
              <a:cs typeface="+mn-cs"/>
            </a:endParaRPr>
          </a:p>
          <a:p>
            <a:pPr eaLnBrk="1" hangingPunct="1">
              <a:buFont typeface="Wingdings" charset="2"/>
              <a:buChar char="n"/>
              <a:defRPr/>
            </a:pPr>
            <a:r>
              <a:rPr lang="zh-CN" altLang="en-US" b="1" kern="0" dirty="0">
                <a:solidFill>
                  <a:srgbClr val="C00000"/>
                </a:solidFill>
                <a:cs typeface="+mn-cs"/>
              </a:rPr>
              <a:t>确定性</a:t>
            </a:r>
            <a:r>
              <a:rPr lang="zh-CN" altLang="en-US" kern="0" dirty="0">
                <a:cs typeface="+mn-cs"/>
              </a:rPr>
              <a:t>：无</a:t>
            </a:r>
            <a:r>
              <a:rPr lang="zh-CN" altLang="en-US" kern="0" dirty="0" smtClean="0">
                <a:cs typeface="+mn-cs"/>
              </a:rPr>
              <a:t>二义性</a:t>
            </a:r>
            <a:endParaRPr lang="en-US" altLang="zh-CN" kern="0" dirty="0" smtClean="0">
              <a:cs typeface="+mn-cs"/>
            </a:endParaRPr>
          </a:p>
          <a:p>
            <a:pPr eaLnBrk="1" hangingPunct="1">
              <a:buFont typeface="Wingdings" charset="2"/>
              <a:buChar char="n"/>
              <a:defRPr/>
            </a:pPr>
            <a:r>
              <a:rPr lang="zh-CN" altLang="en-US" b="1" kern="0" dirty="0">
                <a:solidFill>
                  <a:srgbClr val="C00000"/>
                </a:solidFill>
                <a:cs typeface="+mn-cs"/>
              </a:rPr>
              <a:t>可行性</a:t>
            </a:r>
            <a:r>
              <a:rPr lang="zh-CN" altLang="en-US" kern="0" dirty="0">
                <a:cs typeface="+mn-cs"/>
              </a:rPr>
              <a:t>：可通过基本运算有限次执行来实现， </a:t>
            </a:r>
            <a:r>
              <a:rPr lang="zh-CN" altLang="en-US" kern="0" dirty="0" smtClean="0">
                <a:cs typeface="+mn-cs"/>
              </a:rPr>
              <a:t>也就是</a:t>
            </a:r>
            <a:r>
              <a:rPr lang="zh-CN" altLang="en-US" kern="0" dirty="0">
                <a:cs typeface="+mn-cs"/>
              </a:rPr>
              <a:t>算法中每一个动作能够被机械地</a:t>
            </a:r>
            <a:r>
              <a:rPr lang="zh-CN" altLang="en-US" kern="0" dirty="0" smtClean="0">
                <a:cs typeface="+mn-cs"/>
              </a:rPr>
              <a:t>执行</a:t>
            </a:r>
            <a:endParaRPr lang="en-US" altLang="zh-CN" kern="0" dirty="0" smtClean="0">
              <a:cs typeface="+mn-cs"/>
            </a:endParaRPr>
          </a:p>
          <a:p>
            <a:pPr eaLnBrk="1" hangingPunct="1">
              <a:buFont typeface="Wingdings" charset="2"/>
              <a:buChar char="n"/>
              <a:defRPr/>
            </a:pPr>
            <a:r>
              <a:rPr lang="zh-CN" altLang="en-US" b="1" kern="0" dirty="0">
                <a:solidFill>
                  <a:srgbClr val="C00000"/>
                </a:solidFill>
                <a:cs typeface="+mn-cs"/>
              </a:rPr>
              <a:t>有输入 </a:t>
            </a:r>
            <a:endParaRPr lang="en-US" altLang="zh-CN" b="1" kern="0" dirty="0" smtClean="0">
              <a:solidFill>
                <a:srgbClr val="C00000"/>
              </a:solidFill>
              <a:cs typeface="+mn-cs"/>
            </a:endParaRPr>
          </a:p>
          <a:p>
            <a:pPr eaLnBrk="1" hangingPunct="1">
              <a:buFont typeface="Wingdings" charset="2"/>
              <a:buChar char="n"/>
              <a:defRPr/>
            </a:pPr>
            <a:r>
              <a:rPr lang="zh-CN" altLang="en-US" b="1" kern="0" dirty="0">
                <a:solidFill>
                  <a:srgbClr val="C00000"/>
                </a:solidFill>
                <a:cs typeface="+mn-cs"/>
              </a:rPr>
              <a:t>有输出 </a:t>
            </a:r>
            <a:endParaRPr lang="en-US" altLang="zh-CN" b="1" kern="0" dirty="0" smtClean="0">
              <a:solidFill>
                <a:srgbClr val="C00000"/>
              </a:solidFill>
              <a:cs typeface="+mn-cs"/>
            </a:endParaRPr>
          </a:p>
        </p:txBody>
      </p:sp>
    </p:spTree>
    <p:extLst>
      <p:ext uri="{BB962C8B-B14F-4D97-AF65-F5344CB8AC3E}">
        <p14:creationId xmlns:p14="http://schemas.microsoft.com/office/powerpoint/2010/main" val="8618247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 Box 2">
            <a:extLst>
              <a:ext uri="{FF2B5EF4-FFF2-40B4-BE49-F238E27FC236}">
                <a16:creationId xmlns:a16="http://schemas.microsoft.com/office/drawing/2014/main" id="{4BB30AE5-C218-D54B-BE4C-8484514A925F}"/>
              </a:ext>
            </a:extLst>
          </p:cNvPr>
          <p:cNvSpPr txBox="1">
            <a:spLocks noChangeArrowheads="1"/>
          </p:cNvSpPr>
          <p:nvPr/>
        </p:nvSpPr>
        <p:spPr bwMode="auto">
          <a:xfrm>
            <a:off x="1098526" y="700753"/>
            <a:ext cx="791772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zh-CN" b="0" i="0" u="none" strike="noStrike" kern="1200" cap="none" spc="0" normalizeH="0" baseline="0" noProof="0" dirty="0" smtClean="0">
                <a:ln>
                  <a:noFill/>
                </a:ln>
                <a:solidFill>
                  <a:srgbClr val="FF0000"/>
                </a:solidFill>
                <a:effectLst/>
                <a:uLnTx/>
                <a:uFillTx/>
                <a:latin typeface="+mn-ea"/>
                <a:ea typeface="+mn-ea"/>
                <a:cs typeface="Times New Roman" panose="02020603050405020304" pitchFamily="18" charset="0"/>
              </a:rPr>
              <a:t>【</a:t>
            </a:r>
            <a:r>
              <a:rPr kumimoji="0" lang="zh-CN" altLang="en-US" b="0" i="0" u="none" strike="noStrike" kern="1200" cap="none" spc="0" normalizeH="0" baseline="0" noProof="0" dirty="0">
                <a:ln>
                  <a:noFill/>
                </a:ln>
                <a:solidFill>
                  <a:srgbClr val="FF0000"/>
                </a:solidFill>
                <a:effectLst/>
                <a:uLnTx/>
                <a:uFillTx/>
                <a:latin typeface="+mn-ea"/>
                <a:ea typeface="+mn-ea"/>
                <a:cs typeface="Times New Roman" panose="02020603050405020304" pitchFamily="18" charset="0"/>
              </a:rPr>
              <a:t>例</a:t>
            </a:r>
            <a:r>
              <a:rPr kumimoji="0" lang="en-US" altLang="zh-CN" b="0" i="0" u="none" strike="noStrike" kern="1200" cap="none" spc="0" normalizeH="0" baseline="0" noProof="0" dirty="0">
                <a:ln>
                  <a:noFill/>
                </a:ln>
                <a:solidFill>
                  <a:srgbClr val="FF0000"/>
                </a:solidFill>
                <a:effectLst/>
                <a:uLnTx/>
                <a:uFillTx/>
                <a:latin typeface="+mn-ea"/>
                <a:ea typeface="+mn-ea"/>
                <a:cs typeface="Times New Roman" panose="02020603050405020304" pitchFamily="18" charset="0"/>
              </a:rPr>
              <a:t>】</a:t>
            </a:r>
            <a:r>
              <a:rPr kumimoji="0" lang="zh-CN" altLang="en-US" b="0" i="0" u="none" strike="noStrike" kern="1200" cap="none" spc="0" normalizeH="0" baseline="0" noProof="0" dirty="0">
                <a:ln>
                  <a:noFill/>
                </a:ln>
                <a:effectLst/>
                <a:uLnTx/>
                <a:uFillTx/>
                <a:latin typeface="+mn-ea"/>
                <a:ea typeface="+mn-ea"/>
                <a:cs typeface="Times New Roman" panose="02020603050405020304" pitchFamily="18" charset="0"/>
              </a:rPr>
              <a:t>考虑下列两段描述，这两段描述均不能满足算法的特性，</a:t>
            </a:r>
            <a:r>
              <a:rPr kumimoji="0" lang="zh-CN" altLang="en-US" b="0" i="0" u="none" strike="noStrike" kern="1200" cap="none" spc="0" normalizeH="0" baseline="0" noProof="0" dirty="0" smtClean="0">
                <a:ln>
                  <a:noFill/>
                </a:ln>
                <a:effectLst/>
                <a:uLnTx/>
                <a:uFillTx/>
                <a:latin typeface="+mn-ea"/>
                <a:ea typeface="+mn-ea"/>
                <a:cs typeface="Times New Roman" panose="02020603050405020304" pitchFamily="18" charset="0"/>
              </a:rPr>
              <a:t>试问违反</a:t>
            </a:r>
            <a:r>
              <a:rPr kumimoji="0" lang="zh-CN" altLang="en-US" b="0" i="0" u="none" strike="noStrike" kern="1200" cap="none" spc="0" normalizeH="0" baseline="0" noProof="0" dirty="0">
                <a:ln>
                  <a:noFill/>
                </a:ln>
                <a:effectLst/>
                <a:uLnTx/>
                <a:uFillTx/>
                <a:latin typeface="+mn-ea"/>
                <a:ea typeface="+mn-ea"/>
                <a:cs typeface="Times New Roman" panose="02020603050405020304" pitchFamily="18" charset="0"/>
              </a:rPr>
              <a:t>了哪些特性</a:t>
            </a:r>
            <a:r>
              <a:rPr kumimoji="0" lang="zh-CN" altLang="en-US" sz="2800" b="0" i="0" u="none" strike="noStrike" kern="1200" cap="none" spc="0" normalizeH="0" baseline="0" noProof="0" dirty="0">
                <a:ln>
                  <a:noFill/>
                </a:ln>
                <a:effectLst/>
                <a:uLnTx/>
                <a:uFillTx/>
                <a:latin typeface="+mn-ea"/>
                <a:ea typeface="+mn-ea"/>
                <a:cs typeface="Times New Roman" panose="02020603050405020304" pitchFamily="18" charset="0"/>
              </a:rPr>
              <a:t>？</a:t>
            </a:r>
          </a:p>
        </p:txBody>
      </p:sp>
      <p:sp>
        <p:nvSpPr>
          <p:cNvPr id="3" name="Text Box 2">
            <a:extLst>
              <a:ext uri="{FF2B5EF4-FFF2-40B4-BE49-F238E27FC236}">
                <a16:creationId xmlns:a16="http://schemas.microsoft.com/office/drawing/2014/main" id="{AFDE23A6-FC32-924E-BAEA-C2F3A7A64A63}"/>
              </a:ext>
            </a:extLst>
          </p:cNvPr>
          <p:cNvSpPr txBox="1">
            <a:spLocks noChangeArrowheads="1"/>
          </p:cNvSpPr>
          <p:nvPr/>
        </p:nvSpPr>
        <p:spPr bwMode="auto">
          <a:xfrm>
            <a:off x="1469069" y="3312341"/>
            <a:ext cx="3214710" cy="1990902"/>
          </a:xfrm>
          <a:prstGeom prst="rect">
            <a:avLst/>
          </a:prstGeom>
          <a:gradFill flip="none"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2700000" scaled="1"/>
            <a:tileRect/>
          </a:gradFill>
          <a:ln>
            <a:headEnd/>
            <a:tailEnd/>
          </a:ln>
          <a:scene3d>
            <a:camera prst="perspectiveHeroicExtremeRightFacing"/>
            <a:lightRig rig="threePt" dir="t"/>
          </a:scene3d>
        </p:spPr>
        <p:style>
          <a:lnRef idx="1">
            <a:schemeClr val="accent3"/>
          </a:lnRef>
          <a:fillRef idx="2">
            <a:schemeClr val="accent3"/>
          </a:fillRef>
          <a:effectRef idx="1">
            <a:schemeClr val="accent3"/>
          </a:effectRef>
          <a:fontRef idx="minor">
            <a:schemeClr val="dk1"/>
          </a:fontRef>
        </p:style>
        <p:txBody>
          <a:bodyPr wrap="square" lIns="144000" tIns="108000" rIns="144000" bIns="108000">
            <a:spAutoFit/>
          </a:bodyPr>
          <a:lstStyle/>
          <a:p>
            <a:pPr marL="0" marR="0" lvl="0" indent="0" algn="just" defTabSz="914400" rtl="0" eaLnBrk="0" fontAlgn="base" latinLnBrk="0" hangingPunct="0">
              <a:lnSpc>
                <a:spcPct val="8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FF00FF"/>
                </a:solidFill>
                <a:effectLst/>
                <a:uLnTx/>
                <a:uFillTx/>
                <a:latin typeface="Times New Roman" pitchFamily="18" charset="0"/>
                <a:ea typeface="楷体" pitchFamily="49" charset="-122"/>
                <a:cs typeface="Times New Roman" pitchFamily="18" charset="0"/>
              </a:rPr>
              <a:t>void </a:t>
            </a:r>
            <a:r>
              <a:rPr kumimoji="0" lang="en-US" altLang="zh-CN" sz="2400" b="0" i="0" u="none" strike="noStrike" kern="1200" cap="none" spc="0" normalizeH="0" baseline="0" noProof="0" dirty="0" err="1">
                <a:ln>
                  <a:noFill/>
                </a:ln>
                <a:solidFill>
                  <a:srgbClr val="FF00FF"/>
                </a:solidFill>
                <a:effectLst/>
                <a:uLnTx/>
                <a:uFillTx/>
                <a:latin typeface="Times New Roman" pitchFamily="18" charset="0"/>
                <a:ea typeface="楷体" pitchFamily="49" charset="-122"/>
                <a:cs typeface="Times New Roman" pitchFamily="18" charset="0"/>
              </a:rPr>
              <a:t>exam1</a:t>
            </a:r>
            <a:r>
              <a:rPr kumimoji="0" lang="en-US" altLang="zh-CN" sz="2400" b="0" i="0" u="none" strike="noStrike" kern="1200" cap="none" spc="0" normalizeH="0" baseline="0" noProof="0" dirty="0">
                <a:ln>
                  <a:noFill/>
                </a:ln>
                <a:solidFill>
                  <a:srgbClr val="FF00FF"/>
                </a:solidFill>
                <a:effectLst/>
                <a:uLnTx/>
                <a:uFillTx/>
                <a:latin typeface="Times New Roman" pitchFamily="18" charset="0"/>
                <a:ea typeface="楷体" pitchFamily="49" charset="-122"/>
                <a:cs typeface="Times New Roman" pitchFamily="18" charset="0"/>
              </a:rPr>
              <a:t>() </a:t>
            </a:r>
          </a:p>
          <a:p>
            <a:pPr marL="0" marR="0" lvl="0" indent="0" algn="just" defTabSz="914400" rtl="0" eaLnBrk="0" fontAlgn="base" latinLnBrk="0" hangingPunct="0">
              <a:lnSpc>
                <a:spcPct val="8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FF00FF"/>
                </a:solidFill>
                <a:effectLst/>
                <a:uLnTx/>
                <a:uFillTx/>
                <a:latin typeface="Times New Roman" pitchFamily="18" charset="0"/>
                <a:ea typeface="楷体" pitchFamily="49" charset="-122"/>
                <a:cs typeface="Times New Roman" pitchFamily="18" charset="0"/>
              </a:rPr>
              <a:t>{    </a:t>
            </a:r>
            <a:r>
              <a:rPr kumimoji="0" lang="en-US" altLang="zh-CN" sz="2400" b="0" i="0" u="none" strike="noStrike" kern="1200" cap="none" spc="0" normalizeH="0" baseline="0" noProof="0" dirty="0" err="1">
                <a:ln>
                  <a:noFill/>
                </a:ln>
                <a:solidFill>
                  <a:srgbClr val="0033CC"/>
                </a:solidFill>
                <a:effectLst/>
                <a:uLnTx/>
                <a:uFillTx/>
                <a:latin typeface="Times New Roman" pitchFamily="18" charset="0"/>
                <a:ea typeface="楷体" pitchFamily="49" charset="-122"/>
                <a:cs typeface="Times New Roman" pitchFamily="18" charset="0"/>
              </a:rPr>
              <a:t>int</a:t>
            </a:r>
            <a:r>
              <a:rPr kumimoji="0" lang="en-US" altLang="zh-CN" sz="2400" b="0" i="0" u="none" strike="noStrike" kern="1200" cap="none" spc="0" normalizeH="0" baseline="0" noProof="0" dirty="0">
                <a:ln>
                  <a:noFill/>
                </a:ln>
                <a:solidFill>
                  <a:srgbClr val="0033CC"/>
                </a:solidFill>
                <a:effectLst/>
                <a:uLnTx/>
                <a:uFillTx/>
                <a:latin typeface="Times New Roman" pitchFamily="18" charset="0"/>
                <a:ea typeface="楷体" pitchFamily="49" charset="-122"/>
                <a:cs typeface="Times New Roman" pitchFamily="18" charset="0"/>
              </a:rPr>
              <a:t>  n</a:t>
            </a:r>
            <a:r>
              <a:rPr kumimoji="0" lang="zh-CN" altLang="en-US" sz="2400" b="0" i="0" u="none" strike="noStrike" kern="1200" cap="none" spc="0" normalizeH="0" baseline="0" noProof="0" dirty="0">
                <a:ln>
                  <a:noFill/>
                </a:ln>
                <a:solidFill>
                  <a:srgbClr val="0033CC"/>
                </a:solidFill>
                <a:effectLst/>
                <a:uLnTx/>
                <a:uFillTx/>
                <a:latin typeface="Times New Roman" pitchFamily="18" charset="0"/>
                <a:ea typeface="楷体" pitchFamily="49" charset="-122"/>
                <a:cs typeface="Times New Roman" pitchFamily="18" charset="0"/>
              </a:rPr>
              <a:t>＝</a:t>
            </a:r>
            <a:r>
              <a:rPr kumimoji="0" lang="en-US" altLang="zh-CN" sz="2400" b="0" i="0" u="none" strike="noStrike" kern="1200" cap="none" spc="0" normalizeH="0" baseline="0" noProof="0" dirty="0">
                <a:ln>
                  <a:noFill/>
                </a:ln>
                <a:solidFill>
                  <a:srgbClr val="0033CC"/>
                </a:solidFill>
                <a:effectLst/>
                <a:uLnTx/>
                <a:uFillTx/>
                <a:latin typeface="Times New Roman" pitchFamily="18" charset="0"/>
                <a:ea typeface="楷体" pitchFamily="49" charset="-122"/>
                <a:cs typeface="Times New Roman" pitchFamily="18" charset="0"/>
              </a:rPr>
              <a:t>2;</a:t>
            </a:r>
          </a:p>
          <a:p>
            <a:pPr marL="0" marR="0" lvl="0" indent="0" algn="just" defTabSz="914400" rtl="0" eaLnBrk="0" fontAlgn="base" latinLnBrk="0" hangingPunct="0">
              <a:lnSpc>
                <a:spcPct val="8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33CC"/>
                </a:solidFill>
                <a:effectLst/>
                <a:uLnTx/>
                <a:uFillTx/>
                <a:latin typeface="Times New Roman" pitchFamily="18" charset="0"/>
                <a:ea typeface="楷体" pitchFamily="49" charset="-122"/>
                <a:cs typeface="Times New Roman" pitchFamily="18" charset="0"/>
              </a:rPr>
              <a:t>      while (</a:t>
            </a:r>
            <a:r>
              <a:rPr kumimoji="0" lang="en-US" altLang="zh-CN" sz="2400" b="0" i="0" u="none" strike="noStrike" kern="1200" cap="none" spc="0" normalizeH="0" baseline="0" noProof="0" dirty="0" err="1">
                <a:ln>
                  <a:noFill/>
                </a:ln>
                <a:solidFill>
                  <a:srgbClr val="0033CC"/>
                </a:solidFill>
                <a:effectLst/>
                <a:uLnTx/>
                <a:uFillTx/>
                <a:latin typeface="Times New Roman" pitchFamily="18" charset="0"/>
                <a:ea typeface="楷体" pitchFamily="49" charset="-122"/>
                <a:cs typeface="Times New Roman" pitchFamily="18" charset="0"/>
              </a:rPr>
              <a:t>n%2</a:t>
            </a:r>
            <a:r>
              <a:rPr kumimoji="0" lang="zh-CN" altLang="en-US" sz="2400" b="0" i="0" u="none" strike="noStrike" kern="1200" cap="none" spc="0" normalizeH="0" baseline="0" noProof="0" dirty="0">
                <a:ln>
                  <a:noFill/>
                </a:ln>
                <a:solidFill>
                  <a:srgbClr val="0033CC"/>
                </a:solidFill>
                <a:effectLst/>
                <a:uLnTx/>
                <a:uFillTx/>
                <a:latin typeface="Times New Roman" pitchFamily="18" charset="0"/>
                <a:ea typeface="楷体" pitchFamily="49" charset="-122"/>
                <a:cs typeface="Times New Roman" pitchFamily="18" charset="0"/>
              </a:rPr>
              <a:t>＝＝</a:t>
            </a:r>
            <a:r>
              <a:rPr kumimoji="0" lang="en-US" altLang="zh-CN" sz="2400" b="0" i="0" u="none" strike="noStrike" kern="1200" cap="none" spc="0" normalizeH="0" baseline="0" noProof="0" dirty="0">
                <a:ln>
                  <a:noFill/>
                </a:ln>
                <a:solidFill>
                  <a:srgbClr val="0033CC"/>
                </a:solidFill>
                <a:effectLst/>
                <a:uLnTx/>
                <a:uFillTx/>
                <a:latin typeface="Times New Roman" pitchFamily="18" charset="0"/>
                <a:ea typeface="楷体" pitchFamily="49" charset="-122"/>
                <a:cs typeface="Times New Roman" pitchFamily="18" charset="0"/>
              </a:rPr>
              <a:t>0)    </a:t>
            </a:r>
          </a:p>
          <a:p>
            <a:pPr marL="0" marR="0" lvl="0" indent="0" algn="just" defTabSz="914400" rtl="0" eaLnBrk="0" fontAlgn="base" latinLnBrk="0" hangingPunct="0">
              <a:lnSpc>
                <a:spcPct val="8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33CC"/>
                </a:solidFill>
                <a:effectLst/>
                <a:uLnTx/>
                <a:uFillTx/>
                <a:latin typeface="Times New Roman" pitchFamily="18" charset="0"/>
                <a:ea typeface="楷体" pitchFamily="49" charset="-122"/>
                <a:cs typeface="Times New Roman" pitchFamily="18" charset="0"/>
              </a:rPr>
              <a:t>           n</a:t>
            </a:r>
            <a:r>
              <a:rPr kumimoji="0" lang="zh-CN" altLang="en-US" sz="2400" b="0" i="0" u="none" strike="noStrike" kern="1200" cap="none" spc="0" normalizeH="0" baseline="0" noProof="0" dirty="0">
                <a:ln>
                  <a:noFill/>
                </a:ln>
                <a:solidFill>
                  <a:srgbClr val="0033CC"/>
                </a:solidFill>
                <a:effectLst/>
                <a:uLnTx/>
                <a:uFillTx/>
                <a:latin typeface="Times New Roman" pitchFamily="18" charset="0"/>
                <a:ea typeface="楷体" pitchFamily="49" charset="-122"/>
                <a:cs typeface="Times New Roman" pitchFamily="18" charset="0"/>
              </a:rPr>
              <a:t>＝</a:t>
            </a:r>
            <a:r>
              <a:rPr kumimoji="0" lang="en-US" altLang="zh-CN" sz="2400" b="0" i="0" u="none" strike="noStrike" kern="1200" cap="none" spc="0" normalizeH="0" baseline="0" noProof="0" dirty="0" err="1">
                <a:ln>
                  <a:noFill/>
                </a:ln>
                <a:solidFill>
                  <a:srgbClr val="0033CC"/>
                </a:solidFill>
                <a:effectLst/>
                <a:uLnTx/>
                <a:uFillTx/>
                <a:latin typeface="Times New Roman" pitchFamily="18" charset="0"/>
                <a:ea typeface="楷体" pitchFamily="49" charset="-122"/>
                <a:cs typeface="Times New Roman" pitchFamily="18" charset="0"/>
              </a:rPr>
              <a:t>n+2</a:t>
            </a:r>
            <a:r>
              <a:rPr kumimoji="0" lang="en-US" altLang="zh-CN" sz="2400" b="0" i="0" u="none" strike="noStrike" kern="1200" cap="none" spc="0" normalizeH="0" baseline="0" noProof="0" dirty="0">
                <a:ln>
                  <a:noFill/>
                </a:ln>
                <a:solidFill>
                  <a:srgbClr val="0033CC"/>
                </a:solidFill>
                <a:effectLst/>
                <a:uLnTx/>
                <a:uFillTx/>
                <a:latin typeface="Times New Roman" pitchFamily="18" charset="0"/>
                <a:ea typeface="楷体" pitchFamily="49" charset="-122"/>
                <a:cs typeface="Times New Roman" pitchFamily="18" charset="0"/>
              </a:rPr>
              <a:t>; </a:t>
            </a:r>
          </a:p>
          <a:p>
            <a:pPr marL="0" marR="0" lvl="0" indent="0" algn="just" defTabSz="914400" rtl="0" eaLnBrk="0" fontAlgn="base" latinLnBrk="0" hangingPunct="0">
              <a:lnSpc>
                <a:spcPct val="8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33CC"/>
                </a:solidFill>
                <a:effectLst/>
                <a:uLnTx/>
                <a:uFillTx/>
                <a:latin typeface="Times New Roman" pitchFamily="18" charset="0"/>
                <a:ea typeface="楷体" pitchFamily="49" charset="-122"/>
                <a:cs typeface="Times New Roman" pitchFamily="18" charset="0"/>
              </a:rPr>
              <a:t>     </a:t>
            </a:r>
            <a:r>
              <a:rPr kumimoji="0" lang="en-US" altLang="zh-CN" sz="2400" b="0" i="0" u="none" strike="noStrike" kern="1200" cap="none" spc="0" normalizeH="0" baseline="0" noProof="0" dirty="0" err="1">
                <a:ln>
                  <a:noFill/>
                </a:ln>
                <a:solidFill>
                  <a:srgbClr val="0033CC"/>
                </a:solidFill>
                <a:effectLst/>
                <a:uLnTx/>
                <a:uFillTx/>
                <a:latin typeface="Times New Roman" pitchFamily="18" charset="0"/>
                <a:ea typeface="楷体" pitchFamily="49" charset="-122"/>
                <a:cs typeface="Times New Roman" pitchFamily="18" charset="0"/>
              </a:rPr>
              <a:t>printf</a:t>
            </a:r>
            <a:r>
              <a:rPr kumimoji="0" lang="en-US" altLang="zh-CN" sz="2400" b="0" i="0" u="none" strike="noStrike" kern="1200" cap="none" spc="0" normalizeH="0" baseline="0" noProof="0" dirty="0">
                <a:ln>
                  <a:noFill/>
                </a:ln>
                <a:solidFill>
                  <a:srgbClr val="0033CC"/>
                </a:solidFill>
                <a:effectLst/>
                <a:uLnTx/>
                <a:uFillTx/>
                <a:latin typeface="Times New Roman" pitchFamily="18" charset="0"/>
                <a:ea typeface="楷体" pitchFamily="49" charset="-122"/>
                <a:cs typeface="Times New Roman" pitchFamily="18" charset="0"/>
              </a:rPr>
              <a:t>("%d\n"</a:t>
            </a:r>
            <a:r>
              <a:rPr kumimoji="0" lang="zh-CN" altLang="en-US" sz="2400" b="0" i="0" u="none" strike="noStrike" kern="1200" cap="none" spc="0" normalizeH="0" baseline="0" noProof="0" dirty="0">
                <a:ln>
                  <a:noFill/>
                </a:ln>
                <a:solidFill>
                  <a:srgbClr val="0033CC"/>
                </a:solidFill>
                <a:effectLst/>
                <a:uLnTx/>
                <a:uFillTx/>
                <a:latin typeface="Times New Roman" pitchFamily="18" charset="0"/>
                <a:ea typeface="楷体" pitchFamily="49" charset="-122"/>
                <a:cs typeface="Times New Roman" pitchFamily="18" charset="0"/>
              </a:rPr>
              <a:t>，</a:t>
            </a:r>
            <a:r>
              <a:rPr kumimoji="0" lang="en-US" altLang="zh-CN" sz="2400" b="0" i="0" u="none" strike="noStrike" kern="1200" cap="none" spc="0" normalizeH="0" baseline="0" noProof="0" dirty="0">
                <a:ln>
                  <a:noFill/>
                </a:ln>
                <a:solidFill>
                  <a:srgbClr val="0033CC"/>
                </a:solidFill>
                <a:effectLst/>
                <a:uLnTx/>
                <a:uFillTx/>
                <a:latin typeface="Times New Roman" pitchFamily="18" charset="0"/>
                <a:ea typeface="楷体" pitchFamily="49" charset="-122"/>
                <a:cs typeface="Times New Roman" pitchFamily="18" charset="0"/>
              </a:rPr>
              <a:t>n);</a:t>
            </a:r>
          </a:p>
          <a:p>
            <a:pPr marL="0" marR="0" lvl="0" indent="0" algn="just" defTabSz="914400" rtl="0" eaLnBrk="0" fontAlgn="base" latinLnBrk="0" hangingPunct="0">
              <a:lnSpc>
                <a:spcPct val="8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FF00FF"/>
                </a:solidFill>
                <a:effectLst/>
                <a:uLnTx/>
                <a:uFillTx/>
                <a:latin typeface="Times New Roman" pitchFamily="18" charset="0"/>
                <a:ea typeface="楷体" pitchFamily="49" charset="-122"/>
                <a:cs typeface="Times New Roman" pitchFamily="18" charset="0"/>
              </a:rPr>
              <a:t>}</a:t>
            </a:r>
          </a:p>
        </p:txBody>
      </p:sp>
      <p:sp>
        <p:nvSpPr>
          <p:cNvPr id="4" name="右大括号 3">
            <a:extLst>
              <a:ext uri="{FF2B5EF4-FFF2-40B4-BE49-F238E27FC236}">
                <a16:creationId xmlns:a16="http://schemas.microsoft.com/office/drawing/2014/main" id="{E0ACB184-DCE6-CC44-B0D2-405A391D0D1F}"/>
              </a:ext>
            </a:extLst>
          </p:cNvPr>
          <p:cNvSpPr/>
          <p:nvPr/>
        </p:nvSpPr>
        <p:spPr>
          <a:xfrm>
            <a:off x="4683779" y="3344674"/>
            <a:ext cx="142875" cy="2071688"/>
          </a:xfrm>
          <a:prstGeom prst="rightBrace">
            <a:avLst/>
          </a:prstGeom>
          <a:ln w="28575">
            <a:solidFill>
              <a:srgbClr val="FF00FF"/>
            </a:solidFill>
          </a:ln>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31748" name="TextBox 4">
            <a:extLst>
              <a:ext uri="{FF2B5EF4-FFF2-40B4-BE49-F238E27FC236}">
                <a16:creationId xmlns:a16="http://schemas.microsoft.com/office/drawing/2014/main" id="{A901EFD1-37F7-E244-8B78-210ED1B6BC06}"/>
              </a:ext>
            </a:extLst>
          </p:cNvPr>
          <p:cNvSpPr txBox="1">
            <a:spLocks noChangeArrowheads="1"/>
          </p:cNvSpPr>
          <p:nvPr/>
        </p:nvSpPr>
        <p:spPr bwMode="auto">
          <a:xfrm>
            <a:off x="4969528" y="3916174"/>
            <a:ext cx="40467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其中有一个死循环，违反了算法的</a:t>
            </a:r>
            <a:r>
              <a:rPr kumimoji="0" lang="zh-CN" altLang="en-US" sz="2800" b="1" i="0" u="none" strike="noStrike" kern="120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cs typeface="Times New Roman" panose="02020603050405020304" pitchFamily="18" charset="0"/>
              </a:rPr>
              <a:t>有穷性</a:t>
            </a:r>
            <a:r>
              <a:rPr kumimoji="0" lang="zh-CN" altLang="en-US" sz="2800" b="0" i="0" u="none" strike="noStrike" kern="1200" cap="none" spc="0" normalizeH="0" baseline="0" noProof="0" dirty="0" smtClean="0">
                <a:ln>
                  <a:noFill/>
                </a:ln>
                <a:effectLst/>
                <a:uLnTx/>
                <a:uFillTx/>
                <a:latin typeface="宋体" panose="02010600030101010101" pitchFamily="2" charset="-122"/>
                <a:ea typeface="宋体" panose="02010600030101010101" pitchFamily="2" charset="-122"/>
                <a:cs typeface="Times New Roman" panose="02020603050405020304" pitchFamily="18" charset="0"/>
              </a:rPr>
              <a:t>特性</a:t>
            </a:r>
            <a:endParaRPr kumimoji="0" lang="zh-CN" altLang="en-US" sz="28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33798" name="灯片编号占位符 7">
            <a:extLst>
              <a:ext uri="{FF2B5EF4-FFF2-40B4-BE49-F238E27FC236}">
                <a16:creationId xmlns:a16="http://schemas.microsoft.com/office/drawing/2014/main" id="{B3468E05-A799-0841-83AD-209E7799603B}"/>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CE129B9-7BB1-6E41-B999-59775F3A2907}" type="slidenum">
              <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8" name="内容占位符 2">
            <a:extLst>
              <a:ext uri="{FF2B5EF4-FFF2-40B4-BE49-F238E27FC236}">
                <a16:creationId xmlns:a16="http://schemas.microsoft.com/office/drawing/2014/main" id="{AD573B3E-C4AA-C74E-B3C4-290F01859BEA}"/>
              </a:ext>
            </a:extLst>
          </p:cNvPr>
          <p:cNvSpPr txBox="1">
            <a:spLocks/>
          </p:cNvSpPr>
          <p:nvPr/>
        </p:nvSpPr>
        <p:spPr>
          <a:xfrm>
            <a:off x="730344" y="2229605"/>
            <a:ext cx="7772400" cy="969617"/>
          </a:xfrm>
          <a:prstGeom prst="rect">
            <a:avLst/>
          </a:prstGeom>
        </p:spPr>
        <p:txBody>
          <a:bodyPr>
            <a:normAutofit/>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pPr eaLnBrk="1" hangingPunct="1">
              <a:buFont typeface="Wingdings" charset="2"/>
              <a:buChar char="n"/>
              <a:defRPr/>
            </a:pPr>
            <a:r>
              <a:rPr lang="zh-CN" altLang="en-US" kern="0" dirty="0" smtClean="0">
                <a:cs typeface="+mn-cs"/>
              </a:rPr>
              <a:t>描述一</a:t>
            </a:r>
            <a:endParaRPr lang="en-US" altLang="zh-CN" b="1" kern="0" dirty="0" smtClean="0">
              <a:solidFill>
                <a:srgbClr val="C00000"/>
              </a:solidFill>
              <a:cs typeface="+mn-cs"/>
            </a:endParaRPr>
          </a:p>
        </p:txBody>
      </p:sp>
      <p:sp>
        <p:nvSpPr>
          <p:cNvPr id="9" name="内容占位符 2">
            <a:extLst>
              <a:ext uri="{FF2B5EF4-FFF2-40B4-BE49-F238E27FC236}">
                <a16:creationId xmlns:a16="http://schemas.microsoft.com/office/drawing/2014/main" id="{AD573B3E-C4AA-C74E-B3C4-290F01859BEA}"/>
              </a:ext>
            </a:extLst>
          </p:cNvPr>
          <p:cNvSpPr txBox="1">
            <a:spLocks/>
          </p:cNvSpPr>
          <p:nvPr/>
        </p:nvSpPr>
        <p:spPr>
          <a:xfrm>
            <a:off x="571305" y="6133314"/>
            <a:ext cx="8090477" cy="578414"/>
          </a:xfrm>
          <a:prstGeom prst="rect">
            <a:avLst/>
          </a:prstGeom>
        </p:spPr>
        <p:txBody>
          <a:bodyPr>
            <a:noAutofit/>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pPr marL="0" indent="0" eaLnBrk="1" hangingPunct="1">
              <a:buNone/>
              <a:defRPr/>
            </a:pPr>
            <a:r>
              <a:rPr lang="zh-CN" altLang="en-US" b="1" kern="0" dirty="0" smtClean="0">
                <a:solidFill>
                  <a:srgbClr val="C00000"/>
                </a:solidFill>
                <a:cs typeface="+mn-cs"/>
              </a:rPr>
              <a:t>有穷性、确定性、可行性、有输入、有</a:t>
            </a:r>
            <a:r>
              <a:rPr lang="zh-CN" altLang="en-US" b="1" kern="0" dirty="0">
                <a:solidFill>
                  <a:srgbClr val="C00000"/>
                </a:solidFill>
                <a:cs typeface="+mn-cs"/>
              </a:rPr>
              <a:t>输出 </a:t>
            </a:r>
            <a:endParaRPr lang="en-US" altLang="zh-CN" b="1" kern="0" dirty="0" smtClean="0">
              <a:solidFill>
                <a:srgbClr val="C00000"/>
              </a:solidFill>
              <a:cs typeface="+mn-cs"/>
            </a:endParaRPr>
          </a:p>
        </p:txBody>
      </p:sp>
    </p:spTree>
    <p:extLst>
      <p:ext uri="{BB962C8B-B14F-4D97-AF65-F5344CB8AC3E}">
        <p14:creationId xmlns:p14="http://schemas.microsoft.com/office/powerpoint/2010/main" val="5391645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7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 Box 2">
            <a:extLst>
              <a:ext uri="{FF2B5EF4-FFF2-40B4-BE49-F238E27FC236}">
                <a16:creationId xmlns:a16="http://schemas.microsoft.com/office/drawing/2014/main" id="{4BB30AE5-C218-D54B-BE4C-8484514A925F}"/>
              </a:ext>
            </a:extLst>
          </p:cNvPr>
          <p:cNvSpPr txBox="1">
            <a:spLocks noChangeArrowheads="1"/>
          </p:cNvSpPr>
          <p:nvPr/>
        </p:nvSpPr>
        <p:spPr bwMode="auto">
          <a:xfrm>
            <a:off x="1098526" y="700753"/>
            <a:ext cx="791772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zh-CN" b="0" i="0" u="none" strike="noStrike" kern="1200" cap="none" spc="0" normalizeH="0" baseline="0" noProof="0" dirty="0" smtClean="0">
                <a:ln>
                  <a:noFill/>
                </a:ln>
                <a:solidFill>
                  <a:srgbClr val="FF0000"/>
                </a:solidFill>
                <a:effectLst/>
                <a:uLnTx/>
                <a:uFillTx/>
                <a:latin typeface="+mn-ea"/>
                <a:ea typeface="+mn-ea"/>
                <a:cs typeface="Times New Roman" panose="02020603050405020304" pitchFamily="18" charset="0"/>
              </a:rPr>
              <a:t>【</a:t>
            </a:r>
            <a:r>
              <a:rPr kumimoji="0" lang="zh-CN" altLang="en-US" b="0" i="0" u="none" strike="noStrike" kern="1200" cap="none" spc="0" normalizeH="0" baseline="0" noProof="0" dirty="0">
                <a:ln>
                  <a:noFill/>
                </a:ln>
                <a:solidFill>
                  <a:srgbClr val="FF0000"/>
                </a:solidFill>
                <a:effectLst/>
                <a:uLnTx/>
                <a:uFillTx/>
                <a:latin typeface="+mn-ea"/>
                <a:ea typeface="+mn-ea"/>
                <a:cs typeface="Times New Roman" panose="02020603050405020304" pitchFamily="18" charset="0"/>
              </a:rPr>
              <a:t>例</a:t>
            </a:r>
            <a:r>
              <a:rPr kumimoji="0" lang="en-US" altLang="zh-CN" b="0" i="0" u="none" strike="noStrike" kern="1200" cap="none" spc="0" normalizeH="0" baseline="0" noProof="0" dirty="0">
                <a:ln>
                  <a:noFill/>
                </a:ln>
                <a:solidFill>
                  <a:srgbClr val="FF0000"/>
                </a:solidFill>
                <a:effectLst/>
                <a:uLnTx/>
                <a:uFillTx/>
                <a:latin typeface="+mn-ea"/>
                <a:ea typeface="+mn-ea"/>
                <a:cs typeface="Times New Roman" panose="02020603050405020304" pitchFamily="18" charset="0"/>
              </a:rPr>
              <a:t>】</a:t>
            </a:r>
            <a:r>
              <a:rPr kumimoji="0" lang="zh-CN" altLang="en-US" b="0" i="0" u="none" strike="noStrike" kern="1200" cap="none" spc="0" normalizeH="0" baseline="0" noProof="0" dirty="0">
                <a:ln>
                  <a:noFill/>
                </a:ln>
                <a:effectLst/>
                <a:uLnTx/>
                <a:uFillTx/>
                <a:latin typeface="+mn-ea"/>
                <a:ea typeface="+mn-ea"/>
                <a:cs typeface="Times New Roman" panose="02020603050405020304" pitchFamily="18" charset="0"/>
              </a:rPr>
              <a:t>考虑下列两段描述，这两段描述均不能满足算法的特性，</a:t>
            </a:r>
            <a:r>
              <a:rPr kumimoji="0" lang="zh-CN" altLang="en-US" b="0" i="0" u="none" strike="noStrike" kern="1200" cap="none" spc="0" normalizeH="0" baseline="0" noProof="0" dirty="0" smtClean="0">
                <a:ln>
                  <a:noFill/>
                </a:ln>
                <a:effectLst/>
                <a:uLnTx/>
                <a:uFillTx/>
                <a:latin typeface="+mn-ea"/>
                <a:ea typeface="+mn-ea"/>
                <a:cs typeface="Times New Roman" panose="02020603050405020304" pitchFamily="18" charset="0"/>
              </a:rPr>
              <a:t>试问违反</a:t>
            </a:r>
            <a:r>
              <a:rPr kumimoji="0" lang="zh-CN" altLang="en-US" b="0" i="0" u="none" strike="noStrike" kern="1200" cap="none" spc="0" normalizeH="0" baseline="0" noProof="0" dirty="0">
                <a:ln>
                  <a:noFill/>
                </a:ln>
                <a:effectLst/>
                <a:uLnTx/>
                <a:uFillTx/>
                <a:latin typeface="+mn-ea"/>
                <a:ea typeface="+mn-ea"/>
                <a:cs typeface="Times New Roman" panose="02020603050405020304" pitchFamily="18" charset="0"/>
              </a:rPr>
              <a:t>了哪些特性</a:t>
            </a:r>
            <a:r>
              <a:rPr kumimoji="0" lang="zh-CN" altLang="en-US" sz="2800" b="0" i="0" u="none" strike="noStrike" kern="1200" cap="none" spc="0" normalizeH="0" baseline="0" noProof="0" dirty="0">
                <a:ln>
                  <a:noFill/>
                </a:ln>
                <a:effectLst/>
                <a:uLnTx/>
                <a:uFillTx/>
                <a:latin typeface="+mn-ea"/>
                <a:ea typeface="+mn-ea"/>
                <a:cs typeface="Times New Roman" panose="02020603050405020304" pitchFamily="18" charset="0"/>
              </a:rPr>
              <a:t>？</a:t>
            </a:r>
          </a:p>
        </p:txBody>
      </p:sp>
      <p:sp>
        <p:nvSpPr>
          <p:cNvPr id="33798" name="灯片编号占位符 7">
            <a:extLst>
              <a:ext uri="{FF2B5EF4-FFF2-40B4-BE49-F238E27FC236}">
                <a16:creationId xmlns:a16="http://schemas.microsoft.com/office/drawing/2014/main" id="{B3468E05-A799-0841-83AD-209E7799603B}"/>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CE129B9-7BB1-6E41-B999-59775F3A2907}" type="slidenum">
              <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8" name="内容占位符 2">
            <a:extLst>
              <a:ext uri="{FF2B5EF4-FFF2-40B4-BE49-F238E27FC236}">
                <a16:creationId xmlns:a16="http://schemas.microsoft.com/office/drawing/2014/main" id="{AD573B3E-C4AA-C74E-B3C4-290F01859BEA}"/>
              </a:ext>
            </a:extLst>
          </p:cNvPr>
          <p:cNvSpPr txBox="1">
            <a:spLocks/>
          </p:cNvSpPr>
          <p:nvPr/>
        </p:nvSpPr>
        <p:spPr>
          <a:xfrm>
            <a:off x="776808" y="2324605"/>
            <a:ext cx="7772400" cy="969617"/>
          </a:xfrm>
          <a:prstGeom prst="rect">
            <a:avLst/>
          </a:prstGeom>
        </p:spPr>
        <p:txBody>
          <a:bodyPr>
            <a:normAutofit/>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pPr eaLnBrk="1" hangingPunct="1">
              <a:buFont typeface="Wingdings" charset="2"/>
              <a:buChar char="n"/>
              <a:defRPr/>
            </a:pPr>
            <a:r>
              <a:rPr lang="zh-CN" altLang="en-US" kern="0" dirty="0" smtClean="0">
                <a:cs typeface="+mn-cs"/>
              </a:rPr>
              <a:t>描述二</a:t>
            </a:r>
            <a:endParaRPr lang="en-US" altLang="zh-CN" b="1" kern="0" dirty="0" smtClean="0">
              <a:solidFill>
                <a:srgbClr val="C00000"/>
              </a:solidFill>
              <a:cs typeface="+mn-cs"/>
            </a:endParaRPr>
          </a:p>
        </p:txBody>
      </p:sp>
      <p:sp>
        <p:nvSpPr>
          <p:cNvPr id="9" name="Text Box 2">
            <a:extLst>
              <a:ext uri="{FF2B5EF4-FFF2-40B4-BE49-F238E27FC236}">
                <a16:creationId xmlns:a16="http://schemas.microsoft.com/office/drawing/2014/main" id="{C17D63B3-C1EE-C047-A9EC-88714E8F3BCD}"/>
              </a:ext>
            </a:extLst>
          </p:cNvPr>
          <p:cNvSpPr txBox="1">
            <a:spLocks noChangeArrowheads="1"/>
          </p:cNvSpPr>
          <p:nvPr/>
        </p:nvSpPr>
        <p:spPr bwMode="auto">
          <a:xfrm>
            <a:off x="619380" y="3209460"/>
            <a:ext cx="4298042" cy="2434101"/>
          </a:xfrm>
          <a:prstGeom prst="rect">
            <a:avLst/>
          </a:prstGeom>
          <a:gradFill flip="none"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2700000" scaled="1"/>
            <a:tileRect/>
          </a:gradFill>
          <a:ln>
            <a:headEnd/>
            <a:tailEnd/>
          </a:ln>
          <a:scene3d>
            <a:camera prst="isometricOffAxis1Right"/>
            <a:lightRig rig="threePt" dir="t"/>
          </a:scene3d>
        </p:spPr>
        <p:style>
          <a:lnRef idx="1">
            <a:schemeClr val="accent3"/>
          </a:lnRef>
          <a:fillRef idx="2">
            <a:schemeClr val="accent3"/>
          </a:fillRef>
          <a:effectRef idx="1">
            <a:schemeClr val="accent3"/>
          </a:effectRef>
          <a:fontRef idx="minor">
            <a:schemeClr val="dk1"/>
          </a:fontRef>
        </p:style>
        <p:txBody>
          <a:bodyPr wrap="square" lIns="144000" tIns="108000" rIns="144000" bIns="108000">
            <a:spAutoFit/>
          </a:bodyPr>
          <a:lstStyle/>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altLang="zh-CN" sz="2400" b="0" i="0" u="none" strike="noStrike" kern="1200" cap="none" spc="0" normalizeH="0" baseline="0" noProof="0" dirty="0">
                <a:ln>
                  <a:noFill/>
                </a:ln>
                <a:solidFill>
                  <a:srgbClr val="FF00FF"/>
                </a:solidFill>
                <a:effectLst/>
                <a:uLnTx/>
                <a:uFillTx/>
                <a:latin typeface="Times New Roman" pitchFamily="18" charset="0"/>
                <a:ea typeface="楷体" pitchFamily="49" charset="-122"/>
                <a:cs typeface="Times New Roman" pitchFamily="18" charset="0"/>
              </a:rPr>
              <a:t>void </a:t>
            </a:r>
            <a:r>
              <a:rPr kumimoji="0" lang="en-US" altLang="zh-CN" sz="2400" b="0" i="0" u="none" strike="noStrike" kern="1200" cap="none" spc="0" normalizeH="0" baseline="0" noProof="0" dirty="0" err="1">
                <a:ln>
                  <a:noFill/>
                </a:ln>
                <a:solidFill>
                  <a:srgbClr val="FF00FF"/>
                </a:solidFill>
                <a:effectLst/>
                <a:uLnTx/>
                <a:uFillTx/>
                <a:latin typeface="Times New Roman" pitchFamily="18" charset="0"/>
                <a:ea typeface="楷体" pitchFamily="49" charset="-122"/>
                <a:cs typeface="Times New Roman" pitchFamily="18" charset="0"/>
              </a:rPr>
              <a:t>exam2</a:t>
            </a:r>
            <a:r>
              <a:rPr kumimoji="0" lang="en-US" altLang="zh-CN" sz="2400" b="0" i="0" u="none" strike="noStrike" kern="1200" cap="none" spc="0" normalizeH="0" baseline="0" noProof="0" dirty="0">
                <a:ln>
                  <a:noFill/>
                </a:ln>
                <a:solidFill>
                  <a:srgbClr val="FF00FF"/>
                </a:solidFill>
                <a:effectLst/>
                <a:uLnTx/>
                <a:uFillTx/>
                <a:latin typeface="Times New Roman" pitchFamily="18" charset="0"/>
                <a:ea typeface="楷体" pitchFamily="49" charset="-122"/>
                <a:cs typeface="Times New Roman" pitchFamily="18" charset="0"/>
              </a:rPr>
              <a:t>()</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altLang="zh-CN" sz="2400" b="0" i="0" u="none" strike="noStrike" kern="1200" cap="none" spc="0" normalizeH="0" baseline="0" noProof="0" dirty="0">
                <a:ln>
                  <a:noFill/>
                </a:ln>
                <a:solidFill>
                  <a:srgbClr val="FF00FF"/>
                </a:solidFill>
                <a:effectLst/>
                <a:uLnTx/>
                <a:uFillTx/>
                <a:latin typeface="Times New Roman" pitchFamily="18" charset="0"/>
                <a:ea typeface="楷体" pitchFamily="49" charset="-122"/>
                <a:cs typeface="Times New Roman" pitchFamily="18" charset="0"/>
              </a:rPr>
              <a:t>{     </a:t>
            </a:r>
            <a:r>
              <a:rPr kumimoji="0" lang="en-US" altLang="zh-CN" sz="2400" b="0" i="0" u="none" strike="noStrike" kern="1200" cap="none" spc="0" normalizeH="0" baseline="0" noProof="0" dirty="0" err="1">
                <a:ln>
                  <a:noFill/>
                </a:ln>
                <a:solidFill>
                  <a:srgbClr val="0033CC"/>
                </a:solidFill>
                <a:effectLst/>
                <a:uLnTx/>
                <a:uFillTx/>
                <a:latin typeface="Times New Roman" pitchFamily="18" charset="0"/>
                <a:ea typeface="楷体" pitchFamily="49" charset="-122"/>
                <a:cs typeface="Times New Roman" pitchFamily="18" charset="0"/>
              </a:rPr>
              <a:t>int</a:t>
            </a:r>
            <a:r>
              <a:rPr kumimoji="0" lang="en-US" altLang="zh-CN" sz="2400" b="0" i="0" u="none" strike="noStrike" kern="1200" cap="none" spc="0" normalizeH="0" baseline="0" noProof="0" dirty="0">
                <a:ln>
                  <a:noFill/>
                </a:ln>
                <a:solidFill>
                  <a:srgbClr val="0033CC"/>
                </a:solidFill>
                <a:effectLst/>
                <a:uLnTx/>
                <a:uFillTx/>
                <a:latin typeface="Times New Roman" pitchFamily="18" charset="0"/>
                <a:ea typeface="楷体" pitchFamily="49" charset="-122"/>
                <a:cs typeface="Times New Roman" pitchFamily="18" charset="0"/>
              </a:rPr>
              <a:t> x</a:t>
            </a:r>
            <a:r>
              <a:rPr kumimoji="0" lang="zh-CN" altLang="en-US" sz="2400" b="0" i="0" u="none" strike="noStrike" kern="1200" cap="none" spc="0" normalizeH="0" baseline="0" noProof="0" dirty="0">
                <a:ln>
                  <a:noFill/>
                </a:ln>
                <a:solidFill>
                  <a:srgbClr val="0033CC"/>
                </a:solidFill>
                <a:effectLst/>
                <a:uLnTx/>
                <a:uFillTx/>
                <a:latin typeface="Times New Roman" pitchFamily="18" charset="0"/>
                <a:ea typeface="楷体" pitchFamily="49" charset="-122"/>
                <a:cs typeface="Times New Roman" pitchFamily="18" charset="0"/>
              </a:rPr>
              <a:t>，</a:t>
            </a:r>
            <a:r>
              <a:rPr kumimoji="0" lang="en-US" altLang="zh-CN" sz="2400" b="0" i="0" u="none" strike="noStrike" kern="1200" cap="none" spc="0" normalizeH="0" baseline="0" noProof="0" dirty="0">
                <a:ln>
                  <a:noFill/>
                </a:ln>
                <a:solidFill>
                  <a:srgbClr val="0033CC"/>
                </a:solidFill>
                <a:effectLst/>
                <a:uLnTx/>
                <a:uFillTx/>
                <a:latin typeface="Times New Roman" pitchFamily="18" charset="0"/>
                <a:ea typeface="楷体" pitchFamily="49" charset="-122"/>
                <a:cs typeface="Times New Roman" pitchFamily="18" charset="0"/>
              </a:rPr>
              <a:t>y;</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altLang="zh-CN" sz="2400" b="0" i="0" u="none" strike="noStrike" kern="1200" cap="none" spc="0" normalizeH="0" baseline="0" noProof="0" dirty="0">
                <a:ln>
                  <a:noFill/>
                </a:ln>
                <a:solidFill>
                  <a:srgbClr val="0033CC"/>
                </a:solidFill>
                <a:effectLst/>
                <a:uLnTx/>
                <a:uFillTx/>
                <a:latin typeface="Times New Roman" pitchFamily="18" charset="0"/>
                <a:ea typeface="楷体" pitchFamily="49" charset="-122"/>
                <a:cs typeface="Times New Roman" pitchFamily="18" charset="0"/>
              </a:rPr>
              <a:t>      y=0;</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altLang="zh-CN" sz="2400" b="0" i="0" u="none" strike="noStrike" kern="1200" cap="none" spc="0" normalizeH="0" baseline="0" noProof="0" dirty="0">
                <a:ln>
                  <a:noFill/>
                </a:ln>
                <a:solidFill>
                  <a:srgbClr val="0033CC"/>
                </a:solidFill>
                <a:effectLst/>
                <a:uLnTx/>
                <a:uFillTx/>
                <a:latin typeface="Times New Roman" pitchFamily="18" charset="0"/>
                <a:ea typeface="楷体" pitchFamily="49" charset="-122"/>
                <a:cs typeface="Times New Roman" pitchFamily="18" charset="0"/>
              </a:rPr>
              <a:t>      x=5/y;</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altLang="zh-CN" sz="2400" b="0" i="0" u="none" strike="noStrike" kern="1200" cap="none" spc="0" normalizeH="0" baseline="0" noProof="0" dirty="0">
                <a:ln>
                  <a:noFill/>
                </a:ln>
                <a:solidFill>
                  <a:srgbClr val="0033CC"/>
                </a:solidFill>
                <a:effectLst/>
                <a:uLnTx/>
                <a:uFillTx/>
                <a:latin typeface="Times New Roman" pitchFamily="18" charset="0"/>
                <a:ea typeface="楷体" pitchFamily="49" charset="-122"/>
                <a:cs typeface="Times New Roman" pitchFamily="18" charset="0"/>
              </a:rPr>
              <a:t>      </a:t>
            </a:r>
            <a:r>
              <a:rPr kumimoji="0" lang="en-US" altLang="zh-CN" sz="2400" b="0" i="0" u="none" strike="noStrike" kern="1200" cap="none" spc="0" normalizeH="0" baseline="0" noProof="0" dirty="0" err="1">
                <a:ln>
                  <a:noFill/>
                </a:ln>
                <a:solidFill>
                  <a:srgbClr val="0033CC"/>
                </a:solidFill>
                <a:effectLst/>
                <a:uLnTx/>
                <a:uFillTx/>
                <a:latin typeface="Times New Roman" pitchFamily="18" charset="0"/>
                <a:ea typeface="楷体" pitchFamily="49" charset="-122"/>
                <a:cs typeface="Times New Roman" pitchFamily="18" charset="0"/>
              </a:rPr>
              <a:t>printf</a:t>
            </a:r>
            <a:r>
              <a:rPr kumimoji="0" lang="en-US" altLang="zh-CN" sz="2400" b="0" i="0" u="none" strike="noStrike" kern="1200" cap="none" spc="0" normalizeH="0" baseline="0" noProof="0" dirty="0">
                <a:ln>
                  <a:noFill/>
                </a:ln>
                <a:solidFill>
                  <a:srgbClr val="0033CC"/>
                </a:solidFill>
                <a:effectLst/>
                <a:uLnTx/>
                <a:uFillTx/>
                <a:latin typeface="Times New Roman" pitchFamily="18" charset="0"/>
                <a:ea typeface="楷体" pitchFamily="49" charset="-122"/>
                <a:cs typeface="Times New Roman" pitchFamily="18" charset="0"/>
              </a:rPr>
              <a:t>("%d</a:t>
            </a:r>
            <a:r>
              <a:rPr kumimoji="0" lang="zh-CN" altLang="en-US" sz="2400" b="0" i="0" u="none" strike="noStrike" kern="1200" cap="none" spc="0" normalizeH="0" baseline="0" noProof="0" dirty="0">
                <a:ln>
                  <a:noFill/>
                </a:ln>
                <a:solidFill>
                  <a:srgbClr val="0033CC"/>
                </a:solidFill>
                <a:effectLst/>
                <a:uLnTx/>
                <a:uFillTx/>
                <a:latin typeface="Times New Roman" pitchFamily="18" charset="0"/>
                <a:ea typeface="楷体" pitchFamily="49" charset="-122"/>
                <a:cs typeface="Times New Roman" pitchFamily="18" charset="0"/>
              </a:rPr>
              <a:t>，</a:t>
            </a:r>
            <a:r>
              <a:rPr kumimoji="0" lang="en-US" altLang="zh-CN" sz="2400" b="0" i="0" u="none" strike="noStrike" kern="1200" cap="none" spc="0" normalizeH="0" baseline="0" noProof="0" dirty="0">
                <a:ln>
                  <a:noFill/>
                </a:ln>
                <a:solidFill>
                  <a:srgbClr val="0033CC"/>
                </a:solidFill>
                <a:effectLst/>
                <a:uLnTx/>
                <a:uFillTx/>
                <a:latin typeface="Times New Roman" pitchFamily="18" charset="0"/>
                <a:ea typeface="楷体" pitchFamily="49" charset="-122"/>
                <a:cs typeface="Times New Roman" pitchFamily="18" charset="0"/>
              </a:rPr>
              <a:t>%d\n"</a:t>
            </a:r>
            <a:r>
              <a:rPr kumimoji="0" lang="zh-CN" altLang="en-US" sz="2400" b="0" i="0" u="none" strike="noStrike" kern="1200" cap="none" spc="0" normalizeH="0" baseline="0" noProof="0" dirty="0">
                <a:ln>
                  <a:noFill/>
                </a:ln>
                <a:solidFill>
                  <a:srgbClr val="0033CC"/>
                </a:solidFill>
                <a:effectLst/>
                <a:uLnTx/>
                <a:uFillTx/>
                <a:latin typeface="Times New Roman" pitchFamily="18" charset="0"/>
                <a:ea typeface="楷体" pitchFamily="49" charset="-122"/>
                <a:cs typeface="Times New Roman" pitchFamily="18" charset="0"/>
              </a:rPr>
              <a:t>，</a:t>
            </a:r>
            <a:r>
              <a:rPr kumimoji="0" lang="en-US" altLang="zh-CN" sz="2400" b="0" i="0" u="none" strike="noStrike" kern="1200" cap="none" spc="0" normalizeH="0" baseline="0" noProof="0" dirty="0">
                <a:ln>
                  <a:noFill/>
                </a:ln>
                <a:solidFill>
                  <a:srgbClr val="0033CC"/>
                </a:solidFill>
                <a:effectLst/>
                <a:uLnTx/>
                <a:uFillTx/>
                <a:latin typeface="Times New Roman" pitchFamily="18" charset="0"/>
                <a:ea typeface="楷体" pitchFamily="49" charset="-122"/>
                <a:cs typeface="Times New Roman" pitchFamily="18" charset="0"/>
              </a:rPr>
              <a:t>x</a:t>
            </a:r>
            <a:r>
              <a:rPr kumimoji="0" lang="zh-CN" altLang="en-US" sz="2400" b="0" i="0" u="none" strike="noStrike" kern="1200" cap="none" spc="0" normalizeH="0" baseline="0" noProof="0" dirty="0">
                <a:ln>
                  <a:noFill/>
                </a:ln>
                <a:solidFill>
                  <a:srgbClr val="0033CC"/>
                </a:solidFill>
                <a:effectLst/>
                <a:uLnTx/>
                <a:uFillTx/>
                <a:latin typeface="Times New Roman" pitchFamily="18" charset="0"/>
                <a:ea typeface="楷体" pitchFamily="49" charset="-122"/>
                <a:cs typeface="Times New Roman" pitchFamily="18" charset="0"/>
              </a:rPr>
              <a:t>，</a:t>
            </a:r>
            <a:r>
              <a:rPr kumimoji="0" lang="en-US" altLang="zh-CN" sz="2400" b="0" i="0" u="none" strike="noStrike" kern="1200" cap="none" spc="0" normalizeH="0" baseline="0" noProof="0" dirty="0">
                <a:ln>
                  <a:noFill/>
                </a:ln>
                <a:solidFill>
                  <a:srgbClr val="0033CC"/>
                </a:solidFill>
                <a:effectLst/>
                <a:uLnTx/>
                <a:uFillTx/>
                <a:latin typeface="Times New Roman" pitchFamily="18" charset="0"/>
                <a:ea typeface="楷体" pitchFamily="49" charset="-122"/>
                <a:cs typeface="Times New Roman" pitchFamily="18" charset="0"/>
              </a:rPr>
              <a:t>y);</a:t>
            </a:r>
          </a:p>
          <a:p>
            <a:pPr marL="0" marR="0" lvl="0" indent="0" algn="just" defTabSz="914400" rtl="0" eaLnBrk="0" fontAlgn="base" latinLnBrk="0" hangingPunct="0">
              <a:lnSpc>
                <a:spcPct val="100000"/>
              </a:lnSpc>
              <a:spcBef>
                <a:spcPts val="0"/>
              </a:spcBef>
              <a:spcAft>
                <a:spcPct val="0"/>
              </a:spcAft>
              <a:buClrTx/>
              <a:buSzTx/>
              <a:buFontTx/>
              <a:buNone/>
              <a:tabLst/>
              <a:defRPr/>
            </a:pPr>
            <a:r>
              <a:rPr kumimoji="0" lang="en-US" altLang="zh-CN" sz="2400" b="0" i="0" u="none" strike="noStrike" kern="1200" cap="none" spc="0" normalizeH="0" baseline="0" noProof="0" dirty="0">
                <a:ln>
                  <a:noFill/>
                </a:ln>
                <a:solidFill>
                  <a:srgbClr val="FF00FF"/>
                </a:solidFill>
                <a:effectLst/>
                <a:uLnTx/>
                <a:uFillTx/>
                <a:latin typeface="Times New Roman" pitchFamily="18" charset="0"/>
                <a:ea typeface="楷体" pitchFamily="49" charset="-122"/>
                <a:cs typeface="Times New Roman" pitchFamily="18" charset="0"/>
              </a:rPr>
              <a:t>}</a:t>
            </a:r>
          </a:p>
        </p:txBody>
      </p:sp>
      <p:sp>
        <p:nvSpPr>
          <p:cNvPr id="10" name="右大括号 9">
            <a:extLst>
              <a:ext uri="{FF2B5EF4-FFF2-40B4-BE49-F238E27FC236}">
                <a16:creationId xmlns:a16="http://schemas.microsoft.com/office/drawing/2014/main" id="{EA7753DA-98DF-0843-A7AE-64F3F2598154}"/>
              </a:ext>
            </a:extLst>
          </p:cNvPr>
          <p:cNvSpPr/>
          <p:nvPr/>
        </p:nvSpPr>
        <p:spPr>
          <a:xfrm>
            <a:off x="4917422" y="3189850"/>
            <a:ext cx="142875" cy="2073275"/>
          </a:xfrm>
          <a:prstGeom prst="rightBrace">
            <a:avLst/>
          </a:prstGeom>
          <a:ln w="28575">
            <a:solidFill>
              <a:srgbClr val="FF00FF"/>
            </a:solidFill>
          </a:ln>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1" name="TextBox 3">
            <a:extLst>
              <a:ext uri="{FF2B5EF4-FFF2-40B4-BE49-F238E27FC236}">
                <a16:creationId xmlns:a16="http://schemas.microsoft.com/office/drawing/2014/main" id="{E7D92941-A9A3-224C-AB31-8696CF75D20D}"/>
              </a:ext>
            </a:extLst>
          </p:cNvPr>
          <p:cNvSpPr txBox="1">
            <a:spLocks noChangeArrowheads="1"/>
          </p:cNvSpPr>
          <p:nvPr/>
        </p:nvSpPr>
        <p:spPr bwMode="auto">
          <a:xfrm>
            <a:off x="5208728" y="3773676"/>
            <a:ext cx="40067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effectLst/>
                <a:uLnTx/>
                <a:uFillTx/>
                <a:latin typeface="宋体" panose="02010600030101010101" pitchFamily="2" charset="-122"/>
                <a:ea typeface="宋体" panose="02010600030101010101" pitchFamily="2" charset="-122"/>
              </a:rPr>
              <a:t>其中包含除零错误，违反了算法的</a:t>
            </a:r>
            <a:r>
              <a:rPr kumimoji="0" lang="zh-CN" altLang="en-US" sz="2800" b="1" i="0" u="none" strike="noStrike" kern="120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rPr>
              <a:t>可行性</a:t>
            </a:r>
            <a:r>
              <a:rPr kumimoji="0" lang="zh-CN" altLang="en-US" sz="2800" b="0" i="0" u="none" strike="noStrike" kern="1200" cap="none" spc="0" normalizeH="0" baseline="0" noProof="0" dirty="0">
                <a:ln>
                  <a:noFill/>
                </a:ln>
                <a:effectLst/>
                <a:uLnTx/>
                <a:uFillTx/>
                <a:latin typeface="宋体" panose="02010600030101010101" pitchFamily="2" charset="-122"/>
                <a:ea typeface="宋体" panose="02010600030101010101" pitchFamily="2" charset="-122"/>
              </a:rPr>
              <a:t>特性</a:t>
            </a:r>
            <a:endParaRPr kumimoji="0" lang="zh-CN" altLang="en-US" sz="28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2" name="内容占位符 2">
            <a:extLst>
              <a:ext uri="{FF2B5EF4-FFF2-40B4-BE49-F238E27FC236}">
                <a16:creationId xmlns:a16="http://schemas.microsoft.com/office/drawing/2014/main" id="{AD573B3E-C4AA-C74E-B3C4-290F01859BEA}"/>
              </a:ext>
            </a:extLst>
          </p:cNvPr>
          <p:cNvSpPr txBox="1">
            <a:spLocks/>
          </p:cNvSpPr>
          <p:nvPr/>
        </p:nvSpPr>
        <p:spPr>
          <a:xfrm>
            <a:off x="571305" y="6133314"/>
            <a:ext cx="8090477" cy="578414"/>
          </a:xfrm>
          <a:prstGeom prst="rect">
            <a:avLst/>
          </a:prstGeom>
        </p:spPr>
        <p:txBody>
          <a:bodyPr>
            <a:noAutofit/>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pPr marL="0" indent="0" eaLnBrk="1" hangingPunct="1">
              <a:buNone/>
              <a:defRPr/>
            </a:pPr>
            <a:r>
              <a:rPr lang="zh-CN" altLang="en-US" b="1" kern="0" dirty="0" smtClean="0">
                <a:solidFill>
                  <a:srgbClr val="C00000"/>
                </a:solidFill>
                <a:cs typeface="+mn-cs"/>
              </a:rPr>
              <a:t>有穷性、确定性、可行性、有输入、有</a:t>
            </a:r>
            <a:r>
              <a:rPr lang="zh-CN" altLang="en-US" b="1" kern="0" dirty="0">
                <a:solidFill>
                  <a:srgbClr val="C00000"/>
                </a:solidFill>
                <a:cs typeface="+mn-cs"/>
              </a:rPr>
              <a:t>输出 </a:t>
            </a:r>
            <a:endParaRPr lang="en-US" altLang="zh-CN" b="1" kern="0" dirty="0" smtClean="0">
              <a:solidFill>
                <a:srgbClr val="C00000"/>
              </a:solidFill>
              <a:cs typeface="+mn-cs"/>
            </a:endParaRPr>
          </a:p>
        </p:txBody>
      </p:sp>
    </p:spTree>
    <p:extLst>
      <p:ext uri="{BB962C8B-B14F-4D97-AF65-F5344CB8AC3E}">
        <p14:creationId xmlns:p14="http://schemas.microsoft.com/office/powerpoint/2010/main" val="271111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ext Box 2">
            <a:extLst>
              <a:ext uri="{FF2B5EF4-FFF2-40B4-BE49-F238E27FC236}">
                <a16:creationId xmlns:a16="http://schemas.microsoft.com/office/drawing/2014/main" id="{BB9981E5-094C-4A45-89F4-81F26933F146}"/>
              </a:ext>
            </a:extLst>
          </p:cNvPr>
          <p:cNvSpPr txBox="1">
            <a:spLocks noChangeArrowheads="1"/>
          </p:cNvSpPr>
          <p:nvPr/>
        </p:nvSpPr>
        <p:spPr bwMode="auto">
          <a:xfrm>
            <a:off x="1532124" y="2922083"/>
            <a:ext cx="5828141" cy="1200329"/>
          </a:xfrm>
          <a:prstGeom prst="rect">
            <a:avLst/>
          </a:prstGeom>
          <a:ln>
            <a:headEnd/>
            <a:tailEnd/>
          </a:ln>
          <a:scene3d>
            <a:camera prst="perspectiveLeft"/>
            <a:lightRig rig="threePt" dir="t"/>
          </a:scene3d>
        </p:spPr>
        <p:style>
          <a:lnRef idx="1">
            <a:schemeClr val="accent5"/>
          </a:lnRef>
          <a:fillRef idx="2">
            <a:schemeClr val="accent5"/>
          </a:fillRef>
          <a:effectRef idx="1">
            <a:schemeClr val="accent5"/>
          </a:effectRef>
          <a:fontRef idx="minor">
            <a:schemeClr val="dk1"/>
          </a:fontRef>
        </p:style>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4000" b="1" i="0" u="none" strike="noStrike" kern="1200" cap="none" spc="0" normalizeH="0" baseline="0" noProof="0" dirty="0">
                <a:ln>
                  <a:noFill/>
                </a:ln>
                <a:solidFill>
                  <a:srgbClr val="FF3300"/>
                </a:solidFill>
                <a:effectLst/>
                <a:uLnTx/>
                <a:uFillTx/>
                <a:latin typeface="宋体" panose="02010600030101010101" pitchFamily="2" charset="-122"/>
                <a:ea typeface="宋体" panose="02010600030101010101" pitchFamily="2" charset="-122"/>
              </a:rPr>
              <a:t>思考题</a:t>
            </a:r>
            <a:r>
              <a:rPr kumimoji="0" lang="zh-CN" altLang="en-US" sz="2800" b="0" i="0" u="none" strike="noStrike" kern="1200" cap="none" spc="0" normalizeH="0" baseline="0" noProof="0" dirty="0">
                <a:ln>
                  <a:noFill/>
                </a:ln>
                <a:solidFill>
                  <a:srgbClr val="FF3300"/>
                </a:solidFill>
                <a:effectLst/>
                <a:uLnTx/>
                <a:uFillTx/>
                <a:latin typeface="黑体" pitchFamily="49" charset="-122"/>
                <a:ea typeface="黑体" pitchFamily="49" charset="-122"/>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F3300"/>
                </a:solidFill>
                <a:effectLst/>
                <a:uLnTx/>
                <a:uFillTx/>
                <a:latin typeface="楷体" pitchFamily="49" charset="-122"/>
                <a:ea typeface="楷体" pitchFamily="49" charset="-122"/>
              </a:rPr>
              <a:t>　　</a:t>
            </a:r>
            <a:r>
              <a:rPr kumimoji="0" lang="zh-CN" altLang="en-US" sz="3200" b="0" i="0" u="none" strike="noStrike" kern="1200" cap="none" spc="0" normalizeH="0" baseline="0" noProof="0" dirty="0">
                <a:ln>
                  <a:noFill/>
                </a:ln>
                <a:solidFill>
                  <a:srgbClr val="3333FF"/>
                </a:solidFill>
                <a:effectLst/>
                <a:uLnTx/>
                <a:uFillTx/>
                <a:latin typeface="宋体" panose="02010600030101010101" pitchFamily="2" charset="-122"/>
                <a:ea typeface="宋体" panose="02010600030101010101" pitchFamily="2" charset="-122"/>
              </a:rPr>
              <a:t>算法和程序有什么不同？</a:t>
            </a:r>
          </a:p>
        </p:txBody>
      </p:sp>
      <p:sp>
        <p:nvSpPr>
          <p:cNvPr id="37890" name="AutoShape 4" descr="u=4258728283,3178642197&amp;fm=21&amp;gp=0">
            <a:extLst>
              <a:ext uri="{FF2B5EF4-FFF2-40B4-BE49-F238E27FC236}">
                <a16:creationId xmlns:a16="http://schemas.microsoft.com/office/drawing/2014/main" id="{21A1472D-9400-204F-ACF9-75BDB0A678FB}"/>
              </a:ext>
            </a:extLst>
          </p:cNvPr>
          <p:cNvSpPr>
            <a:spLocks noChangeAspect="1" noChangeArrowheads="1"/>
          </p:cNvSpPr>
          <p:nvPr/>
        </p:nvSpPr>
        <p:spPr bwMode="auto">
          <a:xfrm>
            <a:off x="4365811" y="3632947"/>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37891" name="AutoShape 6" descr="u=4258728283,3178642197&amp;fm=21&amp;gp=0">
            <a:extLst>
              <a:ext uri="{FF2B5EF4-FFF2-40B4-BE49-F238E27FC236}">
                <a16:creationId xmlns:a16="http://schemas.microsoft.com/office/drawing/2014/main" id="{ADD67C7C-2FE9-464F-A364-1B74F54E8972}"/>
              </a:ext>
            </a:extLst>
          </p:cNvPr>
          <p:cNvSpPr>
            <a:spLocks noChangeAspect="1" noChangeArrowheads="1"/>
          </p:cNvSpPr>
          <p:nvPr/>
        </p:nvSpPr>
        <p:spPr bwMode="auto">
          <a:xfrm>
            <a:off x="4365811" y="3632947"/>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37892" name="灯片编号占位符 6">
            <a:extLst>
              <a:ext uri="{FF2B5EF4-FFF2-40B4-BE49-F238E27FC236}">
                <a16:creationId xmlns:a16="http://schemas.microsoft.com/office/drawing/2014/main" id="{D94B5AA9-0E59-9947-95E3-C075A85BE5EE}"/>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5DF9D56-08D4-054F-AD69-79A9DF5C058C}" type="slidenum">
              <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Tree>
    <p:extLst>
      <p:ext uri="{BB962C8B-B14F-4D97-AF65-F5344CB8AC3E}">
        <p14:creationId xmlns:p14="http://schemas.microsoft.com/office/powerpoint/2010/main" val="1174633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编号占位符 5">
            <a:extLst>
              <a:ext uri="{FF2B5EF4-FFF2-40B4-BE49-F238E27FC236}">
                <a16:creationId xmlns:a16="http://schemas.microsoft.com/office/drawing/2014/main" id="{BE7BA6ED-2E19-024C-9B02-6D71917AABC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6FEB018-F7CE-9A4E-B0C5-0367E058AFD8}"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39938" name="Rectangle 2">
            <a:extLst>
              <a:ext uri="{FF2B5EF4-FFF2-40B4-BE49-F238E27FC236}">
                <a16:creationId xmlns:a16="http://schemas.microsoft.com/office/drawing/2014/main" id="{4A060B0B-BCA9-254C-BC58-57E6564DA7AE}"/>
              </a:ext>
            </a:extLst>
          </p:cNvPr>
          <p:cNvSpPr>
            <a:spLocks noGrp="1" noChangeArrowheads="1"/>
          </p:cNvSpPr>
          <p:nvPr>
            <p:ph type="title"/>
          </p:nvPr>
        </p:nvSpPr>
        <p:spPr>
          <a:xfrm>
            <a:off x="1150938" y="214313"/>
            <a:ext cx="7909935" cy="1462087"/>
          </a:xfrm>
        </p:spPr>
        <p:txBody>
          <a:bodyPr/>
          <a:lstStyle/>
          <a:p>
            <a:pPr eaLnBrk="1" hangingPunct="1"/>
            <a:r>
              <a:rPr lang="en-US" altLang="ja-JP" sz="4000" dirty="0" smtClean="0">
                <a:latin typeface="SimHei" panose="02010609060101010101" pitchFamily="49" charset="-122"/>
                <a:ea typeface="SimHei" panose="02010609060101010101" pitchFamily="49" charset="-122"/>
              </a:rPr>
              <a:t>1.1 </a:t>
            </a:r>
            <a:r>
              <a:rPr lang="ja-JP" altLang="en-US" sz="4000" dirty="0" smtClean="0">
                <a:latin typeface="SimHei" panose="02010609060101010101" pitchFamily="49" charset="-122"/>
                <a:ea typeface="SimHei" panose="02010609060101010101" pitchFamily="49" charset="-122"/>
              </a:rPr>
              <a:t>算法</a:t>
            </a:r>
            <a:r>
              <a:rPr lang="zh-CN" altLang="en-US" sz="4000" dirty="0" smtClean="0">
                <a:latin typeface="SimHei" panose="02010609060101010101" pitchFamily="49" charset="-122"/>
                <a:ea typeface="SimHei" panose="02010609060101010101" pitchFamily="49" charset="-122"/>
              </a:rPr>
              <a:t>基本概念：</a:t>
            </a:r>
            <a:r>
              <a:rPr lang="zh-CN" altLang="en-US" sz="4000" dirty="0" smtClean="0">
                <a:latin typeface="黑体" panose="02010609060101010101" pitchFamily="49" charset="-122"/>
                <a:ea typeface="黑体" panose="02010609060101010101" pitchFamily="49" charset="-122"/>
              </a:rPr>
              <a:t>与</a:t>
            </a:r>
            <a:r>
              <a:rPr lang="zh-CN" altLang="en-US" sz="4000" dirty="0">
                <a:latin typeface="黑体" panose="02010609060101010101" pitchFamily="49" charset="-122"/>
                <a:ea typeface="黑体" panose="02010609060101010101" pitchFamily="49" charset="-122"/>
              </a:rPr>
              <a:t>程序的区别 </a:t>
            </a:r>
            <a:endParaRPr lang="ja-JP" altLang="en-US" sz="4000" dirty="0">
              <a:latin typeface="黑体" panose="02010609060101010101" pitchFamily="49" charset="-122"/>
              <a:ea typeface="黑体" panose="02010609060101010101" pitchFamily="49" charset="-122"/>
            </a:endParaRPr>
          </a:p>
        </p:txBody>
      </p:sp>
      <p:sp>
        <p:nvSpPr>
          <p:cNvPr id="481283" name="Rectangle 3">
            <a:extLst>
              <a:ext uri="{FF2B5EF4-FFF2-40B4-BE49-F238E27FC236}">
                <a16:creationId xmlns:a16="http://schemas.microsoft.com/office/drawing/2014/main" id="{F3FBE972-33AF-E34F-868C-11013B6BC233}"/>
              </a:ext>
            </a:extLst>
          </p:cNvPr>
          <p:cNvSpPr>
            <a:spLocks noGrp="1" noChangeArrowheads="1"/>
          </p:cNvSpPr>
          <p:nvPr>
            <p:ph type="body" idx="1"/>
          </p:nvPr>
        </p:nvSpPr>
        <p:spPr>
          <a:xfrm>
            <a:off x="752942" y="2005013"/>
            <a:ext cx="8391058" cy="4695825"/>
          </a:xfrm>
        </p:spPr>
        <p:txBody>
          <a:bodyPr/>
          <a:lstStyle/>
          <a:p>
            <a:pPr eaLnBrk="1" hangingPunct="1"/>
            <a:r>
              <a:rPr lang="zh-CN" altLang="en-US" dirty="0"/>
              <a:t>算法的概念与程序十分相似，但实际上有很大不同。</a:t>
            </a:r>
            <a:r>
              <a:rPr lang="zh-CN" altLang="en-US" dirty="0">
                <a:solidFill>
                  <a:srgbClr val="FF0000"/>
                </a:solidFill>
              </a:rPr>
              <a:t>程序并不都满足算法所要求的上述特征，例如</a:t>
            </a:r>
            <a:r>
              <a:rPr lang="zh-CN" altLang="en-US" dirty="0" smtClean="0">
                <a:solidFill>
                  <a:srgbClr val="FF0000"/>
                </a:solidFill>
              </a:rPr>
              <a:t>有穷性</a:t>
            </a:r>
            <a:r>
              <a:rPr lang="zh-CN" altLang="en-US" dirty="0" smtClean="0"/>
              <a:t>。</a:t>
            </a:r>
            <a:r>
              <a:rPr lang="zh-CN" altLang="en-US" dirty="0"/>
              <a:t>算法代表了对特定问题的求解，而程序则是算法在计算机上的</a:t>
            </a:r>
            <a:r>
              <a:rPr lang="zh-CN" altLang="en-US" dirty="0" smtClean="0"/>
              <a:t>实现</a:t>
            </a:r>
            <a:endParaRPr lang="en-US" altLang="zh-CN" dirty="0"/>
          </a:p>
          <a:p>
            <a:pPr eaLnBrk="1" hangingPunct="1">
              <a:buFont typeface="Wingdings" charset="2"/>
              <a:buChar char="n"/>
              <a:defRPr/>
            </a:pPr>
            <a:r>
              <a:rPr lang="zh-CN" altLang="en-US" dirty="0" smtClean="0"/>
              <a:t>如，操作系统</a:t>
            </a:r>
            <a:endParaRPr lang="en-US" altLang="zh-CN" b="1" dirty="0">
              <a:solidFill>
                <a:srgbClr val="C00000"/>
              </a:solidFill>
            </a:endParaRPr>
          </a:p>
          <a:p>
            <a:pPr lvl="1" eaLnBrk="1" hangingPunct="1">
              <a:buFont typeface="Wingdings" charset="2"/>
              <a:buChar char="n"/>
              <a:defRPr/>
            </a:pPr>
            <a:r>
              <a:rPr lang="zh-CN" altLang="en-US" dirty="0" smtClean="0"/>
              <a:t>是</a:t>
            </a:r>
            <a:r>
              <a:rPr lang="zh-CN" altLang="en-US" dirty="0"/>
              <a:t>一个在无限循环中执行的程序</a:t>
            </a:r>
            <a:r>
              <a:rPr lang="zh-CN" altLang="en-US" dirty="0" smtClean="0"/>
              <a:t>，不是算法</a:t>
            </a:r>
            <a:endParaRPr lang="zh-CN" altLang="en-US" dirty="0"/>
          </a:p>
          <a:p>
            <a:pPr lvl="1" eaLnBrk="1" hangingPunct="1">
              <a:buFont typeface="Wingdings" charset="2"/>
              <a:buChar char="n"/>
              <a:defRPr/>
            </a:pPr>
            <a:r>
              <a:rPr lang="zh-CN" altLang="en-US" dirty="0" smtClean="0"/>
              <a:t>操作系统</a:t>
            </a:r>
            <a:r>
              <a:rPr lang="zh-CN" altLang="en-US" dirty="0"/>
              <a:t>的各种任务可</a:t>
            </a:r>
            <a:r>
              <a:rPr lang="zh-CN" altLang="en-US" dirty="0" smtClean="0"/>
              <a:t>看成单独</a:t>
            </a:r>
            <a:r>
              <a:rPr lang="zh-CN" altLang="en-US" dirty="0"/>
              <a:t>的问题，</a:t>
            </a:r>
            <a:r>
              <a:rPr lang="zh-CN" altLang="en-US" dirty="0" smtClean="0"/>
              <a:t>每个</a:t>
            </a:r>
            <a:r>
              <a:rPr lang="zh-CN" altLang="en-US" dirty="0"/>
              <a:t>问题由</a:t>
            </a:r>
            <a:r>
              <a:rPr lang="zh-CN" altLang="en-US" dirty="0" smtClean="0"/>
              <a:t>操作系统一</a:t>
            </a:r>
            <a:r>
              <a:rPr lang="zh-CN" altLang="en-US" dirty="0"/>
              <a:t>个子程序通过</a:t>
            </a:r>
            <a:r>
              <a:rPr lang="zh-CN" altLang="en-US" dirty="0" smtClean="0"/>
              <a:t>特定算法实现</a:t>
            </a:r>
            <a:endParaRPr lang="zh-CN" altLang="en-US" dirty="0"/>
          </a:p>
        </p:txBody>
      </p:sp>
    </p:spTree>
    <p:extLst>
      <p:ext uri="{BB962C8B-B14F-4D97-AF65-F5344CB8AC3E}">
        <p14:creationId xmlns:p14="http://schemas.microsoft.com/office/powerpoint/2010/main" val="37286616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编号占位符 5">
            <a:extLst>
              <a:ext uri="{FF2B5EF4-FFF2-40B4-BE49-F238E27FC236}">
                <a16:creationId xmlns:a16="http://schemas.microsoft.com/office/drawing/2014/main" id="{4FD6696E-B122-2D4E-BD43-E6CB0D18B68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13020F0-E6FD-8948-8A67-4DB09CBE28A4}"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30722" name="Rectangle 2">
            <a:extLst>
              <a:ext uri="{FF2B5EF4-FFF2-40B4-BE49-F238E27FC236}">
                <a16:creationId xmlns:a16="http://schemas.microsoft.com/office/drawing/2014/main" id="{D579CF84-40C4-264B-ACBE-04712AE4BEAB}"/>
              </a:ext>
            </a:extLst>
          </p:cNvPr>
          <p:cNvSpPr>
            <a:spLocks noGrp="1" noChangeArrowheads="1"/>
          </p:cNvSpPr>
          <p:nvPr>
            <p:ph type="title"/>
          </p:nvPr>
        </p:nvSpPr>
        <p:spPr/>
        <p:txBody>
          <a:bodyPr/>
          <a:lstStyle/>
          <a:p>
            <a:pPr eaLnBrk="1" hangingPunct="1"/>
            <a:r>
              <a:rPr lang="en-US" altLang="ja-JP" dirty="0" smtClean="0">
                <a:latin typeface="SimHei" panose="02010609060101010101" pitchFamily="49" charset="-122"/>
                <a:ea typeface="SimHei" panose="02010609060101010101" pitchFamily="49" charset="-122"/>
              </a:rPr>
              <a:t>1.1</a:t>
            </a:r>
            <a:r>
              <a:rPr lang="ja-JP" altLang="en-US" dirty="0" smtClean="0">
                <a:latin typeface="SimHei" panose="02010609060101010101" pitchFamily="49" charset="-122"/>
                <a:ea typeface="SimHei" panose="02010609060101010101" pitchFamily="49" charset="-122"/>
              </a:rPr>
              <a:t> </a:t>
            </a:r>
            <a:r>
              <a:rPr lang="zh-CN" altLang="en-US" dirty="0" smtClean="0">
                <a:latin typeface="SimHei" panose="02010609060101010101" pitchFamily="49" charset="-122"/>
                <a:ea typeface="SimHei" panose="02010609060101010101" pitchFamily="49" charset="-122"/>
              </a:rPr>
              <a:t>算法基本概念</a:t>
            </a:r>
            <a:endParaRPr lang="ja-JP" altLang="en-US" dirty="0">
              <a:latin typeface="SimHei" panose="02010609060101010101" pitchFamily="49" charset="-122"/>
              <a:ea typeface="SimHei" panose="02010609060101010101" pitchFamily="49" charset="-122"/>
            </a:endParaRPr>
          </a:p>
        </p:txBody>
      </p:sp>
      <p:sp>
        <p:nvSpPr>
          <p:cNvPr id="481283" name="Rectangle 3">
            <a:extLst>
              <a:ext uri="{FF2B5EF4-FFF2-40B4-BE49-F238E27FC236}">
                <a16:creationId xmlns:a16="http://schemas.microsoft.com/office/drawing/2014/main" id="{6C3154E5-EA69-1A40-90BF-C201A9B4E151}"/>
              </a:ext>
            </a:extLst>
          </p:cNvPr>
          <p:cNvSpPr>
            <a:spLocks noGrp="1" noChangeArrowheads="1"/>
          </p:cNvSpPr>
          <p:nvPr>
            <p:ph type="body" idx="1"/>
          </p:nvPr>
        </p:nvSpPr>
        <p:spPr>
          <a:xfrm>
            <a:off x="794964" y="2005013"/>
            <a:ext cx="8349036" cy="2475547"/>
          </a:xfrm>
        </p:spPr>
        <p:txBody>
          <a:bodyPr/>
          <a:lstStyle/>
          <a:p>
            <a:pPr lvl="0" eaLnBrk="1" hangingPunct="1">
              <a:buClr>
                <a:srgbClr val="3333CC"/>
              </a:buClr>
              <a:buFont typeface="Wingdings" charset="2"/>
              <a:buChar char="n"/>
              <a:defRPr/>
            </a:pPr>
            <a:r>
              <a:rPr lang="zh-CN" altLang="en-US" sz="3200" dirty="0" smtClean="0">
                <a:latin typeface="+mn-ea"/>
                <a:ea typeface="+mn-ea"/>
              </a:rPr>
              <a:t>算法的描述</a:t>
            </a:r>
            <a:endParaRPr lang="en-US" altLang="zh-CN" b="1" dirty="0">
              <a:solidFill>
                <a:srgbClr val="C00000"/>
              </a:solidFill>
            </a:endParaRPr>
          </a:p>
          <a:p>
            <a:pPr lvl="1" eaLnBrk="1" hangingPunct="1">
              <a:buClr>
                <a:srgbClr val="FF0000"/>
              </a:buClr>
              <a:buFont typeface="Wingdings" charset="2"/>
              <a:buChar char="n"/>
              <a:defRPr/>
            </a:pPr>
            <a:r>
              <a:rPr lang="zh-CN" altLang="en-US" dirty="0" smtClean="0">
                <a:latin typeface="+mn-ea"/>
                <a:ea typeface="+mn-ea"/>
              </a:rPr>
              <a:t>伪代码（</a:t>
            </a:r>
            <a:r>
              <a:rPr lang="en-US" altLang="zh-CN" dirty="0">
                <a:latin typeface="+mn-ea"/>
                <a:ea typeface="+mn-ea"/>
              </a:rPr>
              <a:t>Pseudocode</a:t>
            </a:r>
            <a:r>
              <a:rPr lang="zh-CN" altLang="en-US" dirty="0" smtClean="0">
                <a:latin typeface="+mn-ea"/>
                <a:ea typeface="+mn-ea"/>
              </a:rPr>
              <a:t>）：一种接近于程序语言的算法描述方法，用一些特定的符号表示算法结构，</a:t>
            </a:r>
            <a:r>
              <a:rPr lang="zh-CN" altLang="en-US" smtClean="0">
                <a:latin typeface="+mn-ea"/>
                <a:ea typeface="+mn-ea"/>
              </a:rPr>
              <a:t>具有较好的可读性</a:t>
            </a:r>
            <a:endParaRPr lang="en-US" altLang="zh-CN" dirty="0" smtClean="0">
              <a:latin typeface="+mn-ea"/>
              <a:ea typeface="+mn-ea"/>
            </a:endParaRPr>
          </a:p>
          <a:p>
            <a:pPr lvl="1" eaLnBrk="1" hangingPunct="1">
              <a:buClr>
                <a:srgbClr val="FF0000"/>
              </a:buClr>
              <a:buFont typeface="Wingdings" charset="2"/>
              <a:buChar char="n"/>
              <a:defRPr/>
            </a:pPr>
            <a:r>
              <a:rPr lang="zh-CN" altLang="en-US" dirty="0">
                <a:latin typeface="+mn-ea"/>
                <a:ea typeface="+mn-ea"/>
              </a:rPr>
              <a:t>流程图</a:t>
            </a:r>
            <a:endParaRPr lang="en-US" altLang="zh-CN" dirty="0" smtClean="0">
              <a:latin typeface="+mn-ea"/>
              <a:ea typeface="+mn-ea"/>
            </a:endParaRPr>
          </a:p>
        </p:txBody>
      </p:sp>
    </p:spTree>
    <p:extLst>
      <p:ext uri="{BB962C8B-B14F-4D97-AF65-F5344CB8AC3E}">
        <p14:creationId xmlns:p14="http://schemas.microsoft.com/office/powerpoint/2010/main" val="4364323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3AF6D789-8EBE-E945-925D-FDCB2CE5C1BE}"/>
              </a:ext>
            </a:extLst>
          </p:cNvPr>
          <p:cNvSpPr>
            <a:spLocks noGrp="1"/>
          </p:cNvSpPr>
          <p:nvPr>
            <p:ph idx="1"/>
          </p:nvPr>
        </p:nvSpPr>
        <p:spPr>
          <a:xfrm>
            <a:off x="730442" y="2014811"/>
            <a:ext cx="8413557" cy="4114800"/>
          </a:xfrm>
        </p:spPr>
        <p:txBody>
          <a:bodyPr/>
          <a:lstStyle/>
          <a:p>
            <a:r>
              <a:rPr lang="zh-CN" altLang="en-US" dirty="0"/>
              <a:t>李雨晴</a:t>
            </a:r>
            <a:r>
              <a:rPr lang="zh-CN" altLang="en-US" dirty="0" smtClean="0"/>
              <a:t>，副研究员 </a:t>
            </a:r>
            <a:endParaRPr lang="en-US" altLang="zh-CN" dirty="0"/>
          </a:p>
          <a:p>
            <a:r>
              <a:rPr lang="en-US" altLang="en-US" dirty="0">
                <a:latin typeface="Calibri" panose="020F0502020204030204" pitchFamily="34" charset="0"/>
                <a:cs typeface="Calibri" panose="020F0502020204030204" pitchFamily="34" charset="0"/>
              </a:rPr>
              <a:t>Email: </a:t>
            </a:r>
            <a:r>
              <a:rPr lang="en-US" altLang="zh-CN" dirty="0" smtClean="0">
                <a:latin typeface="Calibri" panose="020F0502020204030204" pitchFamily="34" charset="0"/>
                <a:cs typeface="Calibri" panose="020F0502020204030204" pitchFamily="34" charset="0"/>
              </a:rPr>
              <a:t>li.yuqing</a:t>
            </a:r>
            <a:r>
              <a:rPr lang="en-US" altLang="en-US" dirty="0" smtClean="0">
                <a:latin typeface="Calibri" panose="020F0502020204030204" pitchFamily="34" charset="0"/>
                <a:cs typeface="Calibri" panose="020F0502020204030204" pitchFamily="34" charset="0"/>
              </a:rPr>
              <a:t>@whu.edu.cn</a:t>
            </a:r>
            <a:endParaRPr lang="en-US" altLang="en-US" dirty="0">
              <a:latin typeface="Calibri" panose="020F0502020204030204" pitchFamily="34" charset="0"/>
              <a:cs typeface="Calibri" panose="020F0502020204030204" pitchFamily="34" charset="0"/>
            </a:endParaRPr>
          </a:p>
          <a:p>
            <a:r>
              <a:rPr lang="en-US" altLang="en-US" dirty="0">
                <a:latin typeface="Calibri" panose="020F0502020204030204" pitchFamily="34" charset="0"/>
                <a:cs typeface="Calibri" panose="020F0502020204030204" pitchFamily="34" charset="0"/>
              </a:rPr>
              <a:t>Website: </a:t>
            </a:r>
            <a:r>
              <a:rPr lang="en-US" altLang="en-US" dirty="0" smtClean="0">
                <a:solidFill>
                  <a:srgbClr val="FF0000"/>
                </a:solidFill>
                <a:latin typeface="Calibri" panose="020F0502020204030204" pitchFamily="34" charset="0"/>
                <a:cs typeface="Calibri" panose="020F0502020204030204" pitchFamily="34" charset="0"/>
              </a:rPr>
              <a:t>https</a:t>
            </a:r>
            <a:r>
              <a:rPr lang="en-US" altLang="en-US" dirty="0">
                <a:solidFill>
                  <a:srgbClr val="FF0000"/>
                </a:solidFill>
                <a:latin typeface="Calibri" panose="020F0502020204030204" pitchFamily="34" charset="0"/>
                <a:cs typeface="Calibri" panose="020F0502020204030204" pitchFamily="34" charset="0"/>
              </a:rPr>
              <a:t>://liyuqingwhu.github.io/lyq/</a:t>
            </a:r>
          </a:p>
          <a:p>
            <a:r>
              <a:rPr lang="en-US" altLang="en-US" dirty="0">
                <a:latin typeface="Calibri" panose="020F0502020204030204" pitchFamily="34" charset="0"/>
                <a:cs typeface="Calibri" panose="020F0502020204030204" pitchFamily="34" charset="0"/>
              </a:rPr>
              <a:t>Research Interests: </a:t>
            </a:r>
            <a:endParaRPr lang="en-US" altLang="en-US" dirty="0" smtClean="0">
              <a:latin typeface="Calibri" panose="020F0502020204030204" pitchFamily="34" charset="0"/>
              <a:cs typeface="Calibri" panose="020F0502020204030204" pitchFamily="34" charset="0"/>
            </a:endParaRPr>
          </a:p>
          <a:p>
            <a:pPr lvl="1">
              <a:spcBef>
                <a:spcPts val="300"/>
              </a:spcBef>
              <a:buClr>
                <a:srgbClr val="FF0000"/>
              </a:buClr>
            </a:pPr>
            <a:r>
              <a:rPr lang="en-US" altLang="zh-CN" dirty="0" smtClean="0">
                <a:latin typeface="Calibri" panose="020F0502020204030204" pitchFamily="34" charset="0"/>
                <a:cs typeface="Calibri" panose="020F0502020204030204" pitchFamily="34" charset="0"/>
              </a:rPr>
              <a:t>Distributed machine learning systems</a:t>
            </a:r>
          </a:p>
          <a:p>
            <a:pPr lvl="1">
              <a:spcBef>
                <a:spcPts val="300"/>
              </a:spcBef>
              <a:buClr>
                <a:srgbClr val="FF0000"/>
              </a:buClr>
            </a:pPr>
            <a:r>
              <a:rPr lang="en-US" altLang="zh-CN" dirty="0" smtClean="0">
                <a:latin typeface="Calibri" panose="020F0502020204030204" pitchFamily="34" charset="0"/>
                <a:cs typeface="Calibri" panose="020F0502020204030204" pitchFamily="34" charset="0"/>
              </a:rPr>
              <a:t>Data privacy </a:t>
            </a:r>
            <a:r>
              <a:rPr lang="en-US" altLang="zh-CN" dirty="0">
                <a:latin typeface="Calibri" panose="020F0502020204030204" pitchFamily="34" charset="0"/>
                <a:cs typeface="Calibri" panose="020F0502020204030204" pitchFamily="34" charset="0"/>
              </a:rPr>
              <a:t>and </a:t>
            </a:r>
            <a:r>
              <a:rPr lang="en-US" altLang="zh-CN" dirty="0" smtClean="0">
                <a:latin typeface="Calibri" panose="020F0502020204030204" pitchFamily="34" charset="0"/>
                <a:cs typeface="Calibri" panose="020F0502020204030204" pitchFamily="34" charset="0"/>
              </a:rPr>
              <a:t>security</a:t>
            </a:r>
          </a:p>
          <a:p>
            <a:pPr lvl="1">
              <a:spcBef>
                <a:spcPts val="300"/>
              </a:spcBef>
              <a:buClr>
                <a:srgbClr val="FF0000"/>
              </a:buClr>
            </a:pPr>
            <a:r>
              <a:rPr lang="en-US" altLang="zh-CN" dirty="0" smtClean="0">
                <a:latin typeface="Calibri" panose="020F0502020204030204" pitchFamily="34" charset="0"/>
                <a:cs typeface="Calibri" panose="020F0502020204030204" pitchFamily="34" charset="0"/>
              </a:rPr>
              <a:t>Cloud/Edge computing</a:t>
            </a:r>
          </a:p>
          <a:p>
            <a:pPr lvl="1">
              <a:spcBef>
                <a:spcPts val="300"/>
              </a:spcBef>
              <a:buClr>
                <a:srgbClr val="FF0000"/>
              </a:buClr>
            </a:pPr>
            <a:r>
              <a:rPr lang="en-US" altLang="zh-CN" dirty="0" smtClean="0">
                <a:latin typeface="Calibri" panose="020F0502020204030204" pitchFamily="34" charset="0"/>
                <a:cs typeface="Calibri" panose="020F0502020204030204" pitchFamily="34" charset="0"/>
              </a:rPr>
              <a:t>Network measurement</a:t>
            </a:r>
          </a:p>
          <a:p>
            <a:pPr lvl="1">
              <a:spcBef>
                <a:spcPts val="300"/>
              </a:spcBef>
              <a:buClr>
                <a:srgbClr val="FF0000"/>
              </a:buClr>
            </a:pPr>
            <a:r>
              <a:rPr lang="en-US" altLang="zh-CN" dirty="0" smtClean="0">
                <a:latin typeface="Calibri" panose="020F0502020204030204" pitchFamily="34" charset="0"/>
                <a:cs typeface="Calibri" panose="020F0502020204030204" pitchFamily="34" charset="0"/>
              </a:rPr>
              <a:t>Algorithmic network economics</a:t>
            </a:r>
            <a:endParaRPr lang="en-US" altLang="en-US" dirty="0">
              <a:latin typeface="Calibri" panose="020F0502020204030204" pitchFamily="34" charset="0"/>
              <a:cs typeface="Calibri" panose="020F0502020204030204" pitchFamily="34" charset="0"/>
            </a:endParaRPr>
          </a:p>
          <a:p>
            <a:endParaRPr lang="en-US" altLang="en-US" dirty="0"/>
          </a:p>
        </p:txBody>
      </p:sp>
      <p:sp>
        <p:nvSpPr>
          <p:cNvPr id="17411" name="Slide Number Placeholder 3">
            <a:extLst>
              <a:ext uri="{FF2B5EF4-FFF2-40B4-BE49-F238E27FC236}">
                <a16:creationId xmlns:a16="http://schemas.microsoft.com/office/drawing/2014/main" id="{3162FC88-3072-454E-92BA-C1884D5325E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fld id="{9BAA5564-0C6C-474A-B47B-F42E416575BB}" type="slidenum">
              <a:rPr kumimoji="0" lang="zh-CN" altLang="en-US" sz="1400"/>
              <a:pPr>
                <a:spcBef>
                  <a:spcPct val="0"/>
                </a:spcBef>
                <a:buClrTx/>
                <a:buSzTx/>
                <a:buFontTx/>
                <a:buNone/>
              </a:pPr>
              <a:t>2</a:t>
            </a:fld>
            <a:endParaRPr kumimoji="0" lang="en-US" altLang="zh-CN" sz="1400"/>
          </a:p>
        </p:txBody>
      </p:sp>
      <p:sp>
        <p:nvSpPr>
          <p:cNvPr id="5" name="标题 1">
            <a:extLst>
              <a:ext uri="{FF2B5EF4-FFF2-40B4-BE49-F238E27FC236}">
                <a16:creationId xmlns:a16="http://schemas.microsoft.com/office/drawing/2014/main" id="{BE5896FE-AA7A-8049-A383-506107570E86}"/>
              </a:ext>
            </a:extLst>
          </p:cNvPr>
          <p:cNvSpPr txBox="1">
            <a:spLocks/>
          </p:cNvSpPr>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eaLnBrk="1" hangingPunct="1"/>
            <a:r>
              <a:rPr lang="zh-CN" altLang="en-US" kern="0" dirty="0" smtClean="0">
                <a:latin typeface="黑体" panose="02010609060101010101" pitchFamily="49" charset="-122"/>
                <a:ea typeface="黑体" panose="02010609060101010101" pitchFamily="49" charset="-122"/>
              </a:rPr>
              <a:t>自我介绍</a:t>
            </a:r>
            <a:endParaRPr lang="zh-CN" altLang="en-US" kern="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编号占位符 5">
            <a:extLst>
              <a:ext uri="{FF2B5EF4-FFF2-40B4-BE49-F238E27FC236}">
                <a16:creationId xmlns:a16="http://schemas.microsoft.com/office/drawing/2014/main" id="{4FD6696E-B122-2D4E-BD43-E6CB0D18B68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13020F0-E6FD-8948-8A67-4DB09CBE28A4}"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30722" name="Rectangle 2">
            <a:extLst>
              <a:ext uri="{FF2B5EF4-FFF2-40B4-BE49-F238E27FC236}">
                <a16:creationId xmlns:a16="http://schemas.microsoft.com/office/drawing/2014/main" id="{D579CF84-40C4-264B-ACBE-04712AE4BEAB}"/>
              </a:ext>
            </a:extLst>
          </p:cNvPr>
          <p:cNvSpPr>
            <a:spLocks noGrp="1" noChangeArrowheads="1"/>
          </p:cNvSpPr>
          <p:nvPr>
            <p:ph type="title"/>
          </p:nvPr>
        </p:nvSpPr>
        <p:spPr/>
        <p:txBody>
          <a:bodyPr/>
          <a:lstStyle/>
          <a:p>
            <a:pPr eaLnBrk="1" hangingPunct="1"/>
            <a:r>
              <a:rPr lang="en-US" altLang="ja-JP" dirty="0" smtClean="0">
                <a:latin typeface="SimHei" panose="02010609060101010101" pitchFamily="49" charset="-122"/>
                <a:ea typeface="SimHei" panose="02010609060101010101" pitchFamily="49" charset="-122"/>
              </a:rPr>
              <a:t>1.1</a:t>
            </a:r>
            <a:r>
              <a:rPr lang="ja-JP" altLang="en-US" dirty="0" smtClean="0">
                <a:latin typeface="SimHei" panose="02010609060101010101" pitchFamily="49" charset="-122"/>
                <a:ea typeface="SimHei" panose="02010609060101010101" pitchFamily="49" charset="-122"/>
              </a:rPr>
              <a:t> </a:t>
            </a:r>
            <a:r>
              <a:rPr lang="zh-CN" altLang="en-US" dirty="0" smtClean="0">
                <a:latin typeface="SimHei" panose="02010609060101010101" pitchFamily="49" charset="-122"/>
                <a:ea typeface="SimHei" panose="02010609060101010101" pitchFamily="49" charset="-122"/>
              </a:rPr>
              <a:t>算法基本概念</a:t>
            </a:r>
            <a:endParaRPr lang="ja-JP" altLang="en-US" dirty="0">
              <a:latin typeface="SimHei" panose="02010609060101010101" pitchFamily="49" charset="-122"/>
              <a:ea typeface="SimHei" panose="02010609060101010101" pitchFamily="49" charset="-122"/>
            </a:endParaRPr>
          </a:p>
        </p:txBody>
      </p:sp>
      <p:sp>
        <p:nvSpPr>
          <p:cNvPr id="481283" name="Rectangle 3">
            <a:extLst>
              <a:ext uri="{FF2B5EF4-FFF2-40B4-BE49-F238E27FC236}">
                <a16:creationId xmlns:a16="http://schemas.microsoft.com/office/drawing/2014/main" id="{6C3154E5-EA69-1A40-90BF-C201A9B4E151}"/>
              </a:ext>
            </a:extLst>
          </p:cNvPr>
          <p:cNvSpPr>
            <a:spLocks noGrp="1" noChangeArrowheads="1"/>
          </p:cNvSpPr>
          <p:nvPr>
            <p:ph type="body" idx="1"/>
          </p:nvPr>
        </p:nvSpPr>
        <p:spPr>
          <a:xfrm>
            <a:off x="794964" y="2005013"/>
            <a:ext cx="8349036" cy="3817563"/>
          </a:xfrm>
        </p:spPr>
        <p:txBody>
          <a:bodyPr/>
          <a:lstStyle/>
          <a:p>
            <a:pPr lvl="0" eaLnBrk="1" hangingPunct="1">
              <a:buClr>
                <a:srgbClr val="3333CC"/>
              </a:buClr>
              <a:buFont typeface="Wingdings" charset="2"/>
              <a:buChar char="n"/>
              <a:defRPr/>
            </a:pPr>
            <a:r>
              <a:rPr lang="zh-CN" altLang="en-US" sz="3200" dirty="0" smtClean="0">
                <a:latin typeface="+mn-ea"/>
                <a:ea typeface="+mn-ea"/>
              </a:rPr>
              <a:t>算法的目的是求解问题，同一个问题可以有不同的算法，不同的算法解决同一个问题的效率可能千差万别</a:t>
            </a:r>
            <a:endParaRPr lang="en-US" altLang="zh-CN" b="1" dirty="0">
              <a:solidFill>
                <a:srgbClr val="C00000"/>
              </a:solidFill>
            </a:endParaRPr>
          </a:p>
          <a:p>
            <a:pPr lvl="1" eaLnBrk="1" hangingPunct="1">
              <a:buClr>
                <a:srgbClr val="FF0000"/>
              </a:buClr>
              <a:buFont typeface="Wingdings" charset="2"/>
              <a:buChar char="n"/>
              <a:defRPr/>
            </a:pPr>
            <a:r>
              <a:rPr lang="zh-CN" altLang="en-US" dirty="0" smtClean="0">
                <a:latin typeface="+mn-ea"/>
                <a:ea typeface="+mn-ea"/>
              </a:rPr>
              <a:t>学习各种经典算法的设计思想</a:t>
            </a:r>
            <a:endParaRPr lang="en-US" altLang="zh-CN" dirty="0">
              <a:latin typeface="+mn-ea"/>
              <a:ea typeface="+mn-ea"/>
            </a:endParaRPr>
          </a:p>
          <a:p>
            <a:pPr lvl="1" eaLnBrk="1" hangingPunct="1">
              <a:buClr>
                <a:srgbClr val="FF0000"/>
              </a:buClr>
              <a:buFont typeface="Wingdings" charset="2"/>
              <a:buChar char="n"/>
              <a:defRPr/>
            </a:pPr>
            <a:r>
              <a:rPr lang="zh-CN" altLang="en-US" dirty="0" smtClean="0">
                <a:latin typeface="+mn-ea"/>
                <a:ea typeface="+mn-ea"/>
              </a:rPr>
              <a:t>为同一个问题寻求不同的算法</a:t>
            </a:r>
            <a:endParaRPr lang="en-US" altLang="zh-CN" dirty="0">
              <a:latin typeface="+mn-ea"/>
              <a:ea typeface="+mn-ea"/>
            </a:endParaRPr>
          </a:p>
          <a:p>
            <a:pPr lvl="1" eaLnBrk="1" hangingPunct="1">
              <a:buClr>
                <a:srgbClr val="FF0000"/>
              </a:buClr>
              <a:buFont typeface="Wingdings" charset="2"/>
              <a:buChar char="n"/>
              <a:defRPr/>
            </a:pPr>
            <a:r>
              <a:rPr lang="zh-CN" altLang="en-US" dirty="0" smtClean="0">
                <a:latin typeface="+mn-ea"/>
                <a:ea typeface="+mn-ea"/>
              </a:rPr>
              <a:t>分析不同算法的计算复杂度，并优化算法</a:t>
            </a:r>
            <a:endParaRPr lang="en-US" altLang="zh-CN" dirty="0" smtClean="0">
              <a:latin typeface="+mn-ea"/>
              <a:ea typeface="+mn-ea"/>
            </a:endParaRPr>
          </a:p>
        </p:txBody>
      </p:sp>
    </p:spTree>
    <p:extLst>
      <p:ext uri="{BB962C8B-B14F-4D97-AF65-F5344CB8AC3E}">
        <p14:creationId xmlns:p14="http://schemas.microsoft.com/office/powerpoint/2010/main" val="22634870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id="{517F52DB-E905-C342-8767-868757E39056}"/>
              </a:ext>
            </a:extLst>
          </p:cNvPr>
          <p:cNvSpPr>
            <a:spLocks noGrp="1" noChangeArrowheads="1"/>
          </p:cNvSpPr>
          <p:nvPr>
            <p:ph idx="1"/>
          </p:nvPr>
        </p:nvSpPr>
        <p:spPr>
          <a:xfrm>
            <a:off x="793450" y="2011534"/>
            <a:ext cx="7772400" cy="4114800"/>
          </a:xfrm>
        </p:spPr>
        <p:txBody>
          <a:bodyPr/>
          <a:lstStyle/>
          <a:p>
            <a:r>
              <a:rPr lang="zh-CN" altLang="en-US" dirty="0" smtClean="0"/>
              <a:t>算法</a:t>
            </a:r>
            <a:r>
              <a:rPr lang="zh-CN" altLang="en-US" dirty="0"/>
              <a:t>基本概念</a:t>
            </a:r>
            <a:endParaRPr lang="en-US" altLang="zh-CN" dirty="0"/>
          </a:p>
          <a:p>
            <a:r>
              <a:rPr lang="zh-CN" altLang="en-US" dirty="0" smtClean="0">
                <a:solidFill>
                  <a:srgbClr val="FF0000"/>
                </a:solidFill>
              </a:rPr>
              <a:t>算法具体例子</a:t>
            </a:r>
            <a:endParaRPr lang="en-US" altLang="zh-CN" dirty="0">
              <a:solidFill>
                <a:srgbClr val="FF0000"/>
              </a:solidFill>
            </a:endParaRPr>
          </a:p>
          <a:p>
            <a:r>
              <a:rPr lang="zh-CN" altLang="en-US" dirty="0" smtClean="0"/>
              <a:t>复杂性分析</a:t>
            </a:r>
            <a:endParaRPr lang="en-US" altLang="en-US" dirty="0"/>
          </a:p>
        </p:txBody>
      </p:sp>
      <p:sp>
        <p:nvSpPr>
          <p:cNvPr id="28675" name="Slide Number Placeholder 3">
            <a:extLst>
              <a:ext uri="{FF2B5EF4-FFF2-40B4-BE49-F238E27FC236}">
                <a16:creationId xmlns:a16="http://schemas.microsoft.com/office/drawing/2014/main" id="{CBB6F551-DB2E-FD4B-B36A-3DB74DEC4DE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fld id="{4BCE2AE5-81B8-9C40-B913-E9F36B329904}" type="slidenum">
              <a:rPr kumimoji="0" lang="zh-CN" altLang="en-US" sz="1400"/>
              <a:pPr>
                <a:spcBef>
                  <a:spcPct val="0"/>
                </a:spcBef>
                <a:buClrTx/>
                <a:buSzTx/>
                <a:buFontTx/>
                <a:buNone/>
              </a:pPr>
              <a:t>21</a:t>
            </a:fld>
            <a:endParaRPr kumimoji="0" lang="en-US" altLang="zh-CN" sz="1400"/>
          </a:p>
        </p:txBody>
      </p:sp>
      <p:sp>
        <p:nvSpPr>
          <p:cNvPr id="6" name="标题 1">
            <a:extLst>
              <a:ext uri="{FF2B5EF4-FFF2-40B4-BE49-F238E27FC236}">
                <a16:creationId xmlns:a16="http://schemas.microsoft.com/office/drawing/2014/main" id="{BE5896FE-AA7A-8049-A383-506107570E86}"/>
              </a:ext>
            </a:extLst>
          </p:cNvPr>
          <p:cNvSpPr txBox="1">
            <a:spLocks/>
          </p:cNvSpPr>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eaLnBrk="1" hangingPunct="1"/>
            <a:r>
              <a:rPr lang="zh-CN" altLang="en-US" kern="0" dirty="0" smtClean="0">
                <a:latin typeface="黑体" panose="02010609060101010101" pitchFamily="49" charset="-122"/>
                <a:ea typeface="黑体" panose="02010609060101010101" pitchFamily="49" charset="-122"/>
              </a:rPr>
              <a:t>第一章 算法基础</a:t>
            </a:r>
            <a:endParaRPr lang="zh-CN" altLang="en-US"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182549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7346" name="内容占位符 2">
                <a:extLst>
                  <a:ext uri="{FF2B5EF4-FFF2-40B4-BE49-F238E27FC236}">
                    <a16:creationId xmlns:a16="http://schemas.microsoft.com/office/drawing/2014/main" id="{BB877FC1-5755-8046-86E1-39BC0FD3D08A}"/>
                  </a:ext>
                </a:extLst>
              </p:cNvPr>
              <p:cNvSpPr>
                <a:spLocks noGrp="1"/>
              </p:cNvSpPr>
              <p:nvPr>
                <p:ph idx="1"/>
              </p:nvPr>
            </p:nvSpPr>
            <p:spPr>
              <a:xfrm>
                <a:off x="761104" y="2001838"/>
                <a:ext cx="8382895" cy="3916362"/>
              </a:xfrm>
            </p:spPr>
            <p:txBody>
              <a:bodyPr/>
              <a:lstStyle/>
              <a:p>
                <a:r>
                  <a:rPr lang="zh-CN" altLang="en-US" dirty="0" smtClean="0"/>
                  <a:t>搜索问题</a:t>
                </a:r>
                <a:endParaRPr lang="en-US" altLang="zh-CN" dirty="0"/>
              </a:p>
              <a:p>
                <a:pPr lvl="1"/>
                <a:r>
                  <a:rPr lang="zh-CN" altLang="en-US" dirty="0" smtClean="0"/>
                  <a:t>输入：</a:t>
                </a:r>
                <a14:m>
                  <m:oMath xmlns:m="http://schemas.openxmlformats.org/officeDocument/2006/math">
                    <m:r>
                      <a:rPr lang="zh-CN" altLang="en-US" i="1">
                        <a:latin typeface="Cambria Math" panose="02040503050406030204" pitchFamily="18" charset="0"/>
                      </a:rPr>
                      <m:t>数组</m:t>
                    </m:r>
                    <m:r>
                      <a:rPr lang="en-US" altLang="zh-CN" i="1">
                        <a:latin typeface="Cambria Math" panose="02040503050406030204" pitchFamily="18" charset="0"/>
                      </a:rPr>
                      <m:t>𝐴</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𝑛</m:t>
                        </m:r>
                      </m:e>
                    </m:d>
                    <m:r>
                      <a:rPr lang="zh-CN" altLang="en-US" i="1" smtClean="0">
                        <a:latin typeface="Cambria Math" panose="02040503050406030204" pitchFamily="18" charset="0"/>
                      </a:rPr>
                      <m:t>和</m:t>
                    </m:r>
                  </m:oMath>
                </a14:m>
                <a:r>
                  <a:rPr lang="zh-CN" altLang="en-US" dirty="0" smtClean="0"/>
                  <a:t>元素</a:t>
                </a:r>
                <a:r>
                  <a:rPr lang="en-US" altLang="zh-CN" i="1" dirty="0">
                    <a:latin typeface="Times New Roman" panose="02020603050405020304" pitchFamily="18" charset="0"/>
                    <a:cs typeface="Times New Roman" panose="02020603050405020304" pitchFamily="18" charset="0"/>
                  </a:rPr>
                  <a:t>x</a:t>
                </a:r>
                <a:endParaRPr lang="en-US" altLang="zh-CN" i="1" dirty="0" smtClean="0"/>
              </a:p>
              <a:p>
                <a:pPr lvl="1"/>
                <a:r>
                  <a:rPr lang="zh-CN" altLang="en-US" dirty="0" smtClean="0"/>
                  <a:t>输出：</a:t>
                </a:r>
                <a14:m>
                  <m:oMath xmlns:m="http://schemas.openxmlformats.org/officeDocument/2006/math">
                    <m:r>
                      <m:rPr>
                        <m:nor/>
                      </m:rPr>
                      <a:rPr lang="zh-CN" altLang="en-US" dirty="0"/>
                      <m:t>如果</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𝐴</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oMath>
                </a14:m>
                <a:r>
                  <a:rPr lang="zh-CN" altLang="en-US" i="1" dirty="0" smtClean="0"/>
                  <a:t>，</a:t>
                </a:r>
                <a:r>
                  <a:rPr lang="zh-CN" altLang="en-US" dirty="0" smtClean="0"/>
                  <a:t>则输出 </a:t>
                </a:r>
                <a:r>
                  <a:rPr lang="en-US" altLang="zh-CN" i="1" dirty="0" smtClean="0">
                    <a:latin typeface="Times New Roman" panose="02020603050405020304" pitchFamily="18" charset="0"/>
                    <a:cs typeface="Times New Roman" panose="02020603050405020304" pitchFamily="18" charset="0"/>
                  </a:rPr>
                  <a:t>j</a:t>
                </a:r>
                <a:r>
                  <a:rPr lang="zh-CN" altLang="en-US" i="1" dirty="0" smtClean="0"/>
                  <a:t>，</a:t>
                </a:r>
                <a:r>
                  <a:rPr lang="zh-CN" altLang="en-US" dirty="0" smtClean="0"/>
                  <a:t>否则 </a:t>
                </a:r>
                <a:endParaRPr lang="en-US" altLang="zh-CN" dirty="0" smtClean="0"/>
              </a:p>
              <a:p>
                <a:pPr marL="457200" lvl="1" indent="0">
                  <a:buNone/>
                </a:pPr>
                <a:r>
                  <a:rPr lang="en-US" altLang="zh-CN" dirty="0"/>
                  <a:t> </a:t>
                </a:r>
                <a:r>
                  <a:rPr lang="en-US" altLang="zh-CN" dirty="0" smtClean="0"/>
                  <a:t>           </a:t>
                </a:r>
                <a:r>
                  <a:rPr lang="zh-CN" altLang="en-US" dirty="0" smtClean="0"/>
                  <a:t>输出</a:t>
                </a:r>
                <a:r>
                  <a:rPr lang="en-US" altLang="zh-CN" i="1" dirty="0" smtClean="0">
                    <a:latin typeface="Times New Roman" panose="02020603050405020304" pitchFamily="18" charset="0"/>
                    <a:cs typeface="Times New Roman" panose="02020603050405020304" pitchFamily="18" charset="0"/>
                  </a:rPr>
                  <a:t>0</a:t>
                </a:r>
                <a:endParaRPr lang="en-US" altLang="zh-CN" i="1" dirty="0">
                  <a:latin typeface="Times New Roman" panose="02020603050405020304" pitchFamily="18" charset="0"/>
                  <a:cs typeface="Times New Roman" panose="02020603050405020304" pitchFamily="18" charset="0"/>
                </a:endParaRPr>
              </a:p>
            </p:txBody>
          </p:sp>
        </mc:Choice>
        <mc:Fallback xmlns="">
          <p:sp>
            <p:nvSpPr>
              <p:cNvPr id="57346" name="内容占位符 2">
                <a:extLst>
                  <a:ext uri="{FF2B5EF4-FFF2-40B4-BE49-F238E27FC236}">
                    <a16:creationId xmlns:a16="http://schemas.microsoft.com/office/drawing/2014/main" id="{BB877FC1-5755-8046-86E1-39BC0FD3D08A}"/>
                  </a:ext>
                </a:extLst>
              </p:cNvPr>
              <p:cNvSpPr>
                <a:spLocks noGrp="1" noRot="1" noChangeAspect="1" noMove="1" noResize="1" noEditPoints="1" noAdjustHandles="1" noChangeArrowheads="1" noChangeShapeType="1" noTextEdit="1"/>
              </p:cNvSpPr>
              <p:nvPr>
                <p:ph idx="1"/>
              </p:nvPr>
            </p:nvSpPr>
            <p:spPr>
              <a:xfrm>
                <a:off x="761104" y="2001838"/>
                <a:ext cx="8382895" cy="3916362"/>
              </a:xfrm>
              <a:blipFill>
                <a:blip r:embed="rId3"/>
                <a:stretch>
                  <a:fillRect l="-582" t="-2333" r="-218"/>
                </a:stretch>
              </a:blipFill>
            </p:spPr>
            <p:txBody>
              <a:bodyPr/>
              <a:lstStyle/>
              <a:p>
                <a:r>
                  <a:rPr lang="zh-CN" altLang="en-US">
                    <a:noFill/>
                  </a:rPr>
                  <a:t> </a:t>
                </a:r>
              </a:p>
            </p:txBody>
          </p:sp>
        </mc:Fallback>
      </mc:AlternateContent>
      <p:sp>
        <p:nvSpPr>
          <p:cNvPr id="57347" name="幻灯片编号占位符 3">
            <a:extLst>
              <a:ext uri="{FF2B5EF4-FFF2-40B4-BE49-F238E27FC236}">
                <a16:creationId xmlns:a16="http://schemas.microsoft.com/office/drawing/2014/main" id="{C38372BD-EF88-0145-886E-ABFB9CC1690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C6902CB-9561-234C-B2ED-0BEEE9F854B4}"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8" name="Rectangle 2">
            <a:extLst>
              <a:ext uri="{FF2B5EF4-FFF2-40B4-BE49-F238E27FC236}">
                <a16:creationId xmlns:a16="http://schemas.microsoft.com/office/drawing/2014/main" id="{D579CF84-40C4-264B-ACBE-04712AE4BEAB}"/>
              </a:ext>
            </a:extLst>
          </p:cNvPr>
          <p:cNvSpPr>
            <a:spLocks noGrp="1" noChangeArrowheads="1"/>
          </p:cNvSpPr>
          <p:nvPr>
            <p:ph type="title"/>
          </p:nvPr>
        </p:nvSpPr>
        <p:spPr>
          <a:xfrm>
            <a:off x="1150938" y="214313"/>
            <a:ext cx="7793037" cy="1462087"/>
          </a:xfrm>
        </p:spPr>
        <p:txBody>
          <a:bodyPr/>
          <a:lstStyle/>
          <a:p>
            <a:pPr eaLnBrk="1" hangingPunct="1"/>
            <a:r>
              <a:rPr lang="en-US" altLang="ja-JP" smtClean="0">
                <a:latin typeface="SimHei" panose="02010609060101010101" pitchFamily="49" charset="-122"/>
                <a:ea typeface="SimHei" panose="02010609060101010101" pitchFamily="49" charset="-122"/>
              </a:rPr>
              <a:t>1.2</a:t>
            </a:r>
            <a:r>
              <a:rPr lang="ja-JP" altLang="en-US" smtClean="0">
                <a:latin typeface="SimHei" panose="02010609060101010101" pitchFamily="49" charset="-122"/>
                <a:ea typeface="SimHei" panose="02010609060101010101" pitchFamily="49" charset="-122"/>
              </a:rPr>
              <a:t> </a:t>
            </a:r>
            <a:r>
              <a:rPr lang="zh-CN" altLang="en-US" smtClean="0">
                <a:latin typeface="SimHei" panose="02010609060101010101" pitchFamily="49" charset="-122"/>
                <a:ea typeface="SimHei" panose="02010609060101010101" pitchFamily="49" charset="-122"/>
              </a:rPr>
              <a:t>算法具体例子</a:t>
            </a:r>
            <a:endParaRPr lang="ja-JP"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4272465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7E1CD8E-2827-AB41-86D6-412B7ECB3F31}"/>
              </a:ext>
            </a:extLst>
          </p:cNvPr>
          <p:cNvSpPr>
            <a:spLocks noGrp="1"/>
          </p:cNvSpPr>
          <p:nvPr>
            <p:ph idx="1"/>
          </p:nvPr>
        </p:nvSpPr>
        <p:spPr>
          <a:xfrm>
            <a:off x="777732" y="1984462"/>
            <a:ext cx="7772400" cy="1124732"/>
          </a:xfrm>
        </p:spPr>
        <p:txBody>
          <a:bodyPr>
            <a:normAutofit lnSpcReduction="10000"/>
          </a:bodyPr>
          <a:lstStyle/>
          <a:p>
            <a:pPr>
              <a:buFont typeface="Wingdings" charset="0"/>
              <a:buChar char="n"/>
              <a:defRPr/>
            </a:pPr>
            <a:r>
              <a:rPr lang="zh-CN" altLang="en-US" dirty="0" smtClean="0">
                <a:cs typeface="+mn-cs"/>
              </a:rPr>
              <a:t>思想：</a:t>
            </a:r>
            <a:r>
              <a:rPr lang="zh-CN" altLang="en-US" dirty="0" smtClean="0"/>
              <a:t>依次</a:t>
            </a:r>
            <a:r>
              <a:rPr lang="zh-CN" altLang="en-US" dirty="0"/>
              <a:t>搜索所有的</a:t>
            </a:r>
            <a:r>
              <a:rPr lang="zh-CN" altLang="en-US" dirty="0" smtClean="0"/>
              <a:t>元素</a:t>
            </a:r>
            <a:endParaRPr lang="en-US" altLang="zh-CN" dirty="0" smtClean="0"/>
          </a:p>
          <a:p>
            <a:pPr>
              <a:buFont typeface="Wingdings" charset="0"/>
              <a:buChar char="n"/>
              <a:defRPr/>
            </a:pPr>
            <a:r>
              <a:rPr lang="zh-CN" altLang="en-US" dirty="0"/>
              <a:t>伪代码</a:t>
            </a:r>
            <a:endParaRPr lang="en-US" altLang="zh-CN" dirty="0"/>
          </a:p>
          <a:p>
            <a:pPr>
              <a:buFont typeface="Wingdings" charset="0"/>
              <a:buChar char="n"/>
              <a:defRPr/>
            </a:pPr>
            <a:endParaRPr lang="zh-CN" altLang="en-US" dirty="0">
              <a:cs typeface="+mn-cs"/>
            </a:endParaRPr>
          </a:p>
        </p:txBody>
      </p:sp>
      <p:sp>
        <p:nvSpPr>
          <p:cNvPr id="44035" name="幻灯片编号占位符 3">
            <a:extLst>
              <a:ext uri="{FF2B5EF4-FFF2-40B4-BE49-F238E27FC236}">
                <a16:creationId xmlns:a16="http://schemas.microsoft.com/office/drawing/2014/main" id="{411B7824-FDCA-2E48-BE84-D29595D666E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6D3ADFC-F9A8-2249-8AB1-8F61EA411CB2}"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pic>
        <p:nvPicPr>
          <p:cNvPr id="44037" name="图片 8">
            <a:extLst>
              <a:ext uri="{FF2B5EF4-FFF2-40B4-BE49-F238E27FC236}">
                <a16:creationId xmlns:a16="http://schemas.microsoft.com/office/drawing/2014/main" id="{B269CB46-1F9A-DC49-8393-7CEB98ABEFE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1951" y="5172533"/>
            <a:ext cx="4998720" cy="1204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文本框 9">
            <a:extLst>
              <a:ext uri="{FF2B5EF4-FFF2-40B4-BE49-F238E27FC236}">
                <a16:creationId xmlns:a16="http://schemas.microsoft.com/office/drawing/2014/main" id="{29AA4037-F5CE-E040-8B1D-20C9C8176C72}"/>
              </a:ext>
            </a:extLst>
          </p:cNvPr>
          <p:cNvSpPr txBox="1">
            <a:spLocks noChangeArrowheads="1"/>
          </p:cNvSpPr>
          <p:nvPr/>
        </p:nvSpPr>
        <p:spPr bwMode="auto">
          <a:xfrm>
            <a:off x="1255223" y="6370125"/>
            <a:ext cx="71738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0" i="0" u="none" strike="noStrike" kern="1200" cap="none" spc="0" normalizeH="0" baseline="0" noProof="0" dirty="0" smtClean="0">
                <a:ln>
                  <a:noFill/>
                </a:ln>
                <a:solidFill>
                  <a:srgbClr val="FF0000"/>
                </a:solidFill>
                <a:effectLst/>
                <a:uLnTx/>
                <a:uFillTx/>
                <a:latin typeface="Times New Roman" panose="02020603050405020304" pitchFamily="18" charset="0"/>
                <a:ea typeface="SimSun" panose="02010600030101010101" pitchFamily="2" charset="-122"/>
              </a:rPr>
              <a:t>适合无序数组，如果</a:t>
            </a:r>
            <a:r>
              <a:rPr kumimoji="1"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SimSun" panose="02010600030101010101" pitchFamily="2" charset="-122"/>
              </a:rPr>
              <a:t>元素已经排序好了</a:t>
            </a:r>
            <a:r>
              <a:rPr kumimoji="1" lang="zh-CN" altLang="en-US" sz="2400" b="0" i="0" u="none" strike="noStrike" kern="1200" cap="none" spc="0" normalizeH="0" baseline="0" noProof="0" dirty="0" smtClean="0">
                <a:ln>
                  <a:noFill/>
                </a:ln>
                <a:solidFill>
                  <a:srgbClr val="FF0000"/>
                </a:solidFill>
                <a:effectLst/>
                <a:uLnTx/>
                <a:uFillTx/>
                <a:latin typeface="Times New Roman" panose="02020603050405020304" pitchFamily="18" charset="0"/>
                <a:ea typeface="SimSun" panose="02010600030101010101" pitchFamily="2" charset="-122"/>
              </a:rPr>
              <a:t>，效率</a:t>
            </a:r>
            <a:r>
              <a:rPr kumimoji="1"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SimSun" panose="02010600030101010101" pitchFamily="2" charset="-122"/>
              </a:rPr>
              <a:t>低下</a:t>
            </a:r>
          </a:p>
        </p:txBody>
      </p:sp>
      <p:sp>
        <p:nvSpPr>
          <p:cNvPr id="8"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eaLnBrk="1" hangingPunct="1"/>
            <a:r>
              <a:rPr lang="en-US" altLang="ja-JP" kern="0" dirty="0" smtClean="0">
                <a:latin typeface="SimHei" panose="02010609060101010101" pitchFamily="49" charset="-122"/>
                <a:ea typeface="SimHei" panose="02010609060101010101" pitchFamily="49" charset="-122"/>
              </a:rPr>
              <a:t>1.2</a:t>
            </a:r>
            <a:r>
              <a:rPr lang="ja-JP" altLang="en-US" kern="0" dirty="0" smtClean="0">
                <a:latin typeface="SimHei" panose="02010609060101010101" pitchFamily="49" charset="-122"/>
                <a:ea typeface="SimHei" panose="02010609060101010101" pitchFamily="49" charset="-122"/>
              </a:rPr>
              <a:t> </a:t>
            </a:r>
            <a:r>
              <a:rPr lang="zh-CN" altLang="en-US" kern="0" dirty="0" smtClean="0">
                <a:latin typeface="SimHei" panose="02010609060101010101" pitchFamily="49" charset="-122"/>
                <a:ea typeface="SimHei" panose="02010609060101010101" pitchFamily="49" charset="-122"/>
              </a:rPr>
              <a:t>算法具体例子：顺序搜索</a:t>
            </a:r>
            <a:endParaRPr lang="ja-JP" altLang="en-US" kern="0" dirty="0">
              <a:latin typeface="SimHei" panose="02010609060101010101" pitchFamily="49" charset="-122"/>
              <a:ea typeface="SimHei" panose="02010609060101010101" pitchFamily="49" charset="-122"/>
            </a:endParaRPr>
          </a:p>
        </p:txBody>
      </p:sp>
      <p:pic>
        <p:nvPicPr>
          <p:cNvPr id="4" name="图片 3"/>
          <p:cNvPicPr>
            <a:picLocks noChangeAspect="1"/>
          </p:cNvPicPr>
          <p:nvPr/>
        </p:nvPicPr>
        <p:blipFill>
          <a:blip r:embed="rId4"/>
          <a:stretch>
            <a:fillRect/>
          </a:stretch>
        </p:blipFill>
        <p:spPr>
          <a:xfrm>
            <a:off x="1466416" y="3200340"/>
            <a:ext cx="5749031" cy="1972193"/>
          </a:xfrm>
          <a:prstGeom prst="rect">
            <a:avLst/>
          </a:prstGeom>
        </p:spPr>
      </p:pic>
    </p:spTree>
    <p:extLst>
      <p:ext uri="{BB962C8B-B14F-4D97-AF65-F5344CB8AC3E}">
        <p14:creationId xmlns:p14="http://schemas.microsoft.com/office/powerpoint/2010/main" val="23287609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96B414C-3E43-E048-83F2-B257F1A80A05}"/>
              </a:ext>
            </a:extLst>
          </p:cNvPr>
          <p:cNvSpPr>
            <a:spLocks noGrp="1"/>
          </p:cNvSpPr>
          <p:nvPr>
            <p:ph idx="1"/>
          </p:nvPr>
        </p:nvSpPr>
        <p:spPr>
          <a:xfrm>
            <a:off x="661352" y="2025451"/>
            <a:ext cx="8285798" cy="2812556"/>
          </a:xfrm>
        </p:spPr>
        <p:txBody>
          <a:bodyPr>
            <a:normAutofit fontScale="77500" lnSpcReduction="20000"/>
          </a:bodyPr>
          <a:lstStyle/>
          <a:p>
            <a:pPr>
              <a:buFont typeface="Wingdings" charset="0"/>
              <a:buChar char="n"/>
              <a:defRPr/>
            </a:pPr>
            <a:r>
              <a:rPr lang="zh-CN" altLang="en-US" sz="4100" dirty="0" smtClean="0">
                <a:latin typeface="+mn-ea"/>
                <a:ea typeface="+mn-ea"/>
                <a:cs typeface="+mn-cs"/>
              </a:rPr>
              <a:t>思想：每次查看有序数组的中间元素，根据情况接着</a:t>
            </a:r>
            <a:r>
              <a:rPr lang="zh-CN" altLang="en-US" sz="4100" dirty="0">
                <a:latin typeface="+mn-ea"/>
                <a:ea typeface="+mn-ea"/>
                <a:cs typeface="+mn-cs"/>
              </a:rPr>
              <a:t>搜索</a:t>
            </a:r>
            <a:r>
              <a:rPr lang="zh-CN" altLang="en-US" sz="4100" dirty="0" smtClean="0">
                <a:latin typeface="+mn-ea"/>
                <a:ea typeface="+mn-ea"/>
                <a:cs typeface="+mn-cs"/>
              </a:rPr>
              <a:t>较大一半或较小一半</a:t>
            </a:r>
            <a:endParaRPr lang="en-US" altLang="zh-CN" sz="4100" dirty="0" smtClean="0">
              <a:latin typeface="+mn-ea"/>
              <a:ea typeface="+mn-ea"/>
              <a:cs typeface="+mn-cs"/>
            </a:endParaRPr>
          </a:p>
          <a:p>
            <a:pPr>
              <a:lnSpc>
                <a:spcPct val="120000"/>
              </a:lnSpc>
              <a:spcBef>
                <a:spcPts val="1200"/>
              </a:spcBef>
              <a:buFont typeface="Wingdings" charset="0"/>
              <a:buChar char="n"/>
              <a:defRPr/>
            </a:pPr>
            <a:r>
              <a:rPr lang="zh-CN" altLang="en-US" sz="4100" dirty="0" smtClean="0">
                <a:latin typeface="+mn-ea"/>
                <a:ea typeface="+mn-ea"/>
                <a:cs typeface="+mn-cs"/>
              </a:rPr>
              <a:t>算法</a:t>
            </a:r>
            <a:r>
              <a:rPr lang="zh-CN" altLang="en-US" sz="4100" dirty="0"/>
              <a:t>（升序排序</a:t>
            </a:r>
            <a:r>
              <a:rPr lang="zh-CN" altLang="en-US" sz="4100" dirty="0" smtClean="0"/>
              <a:t>）</a:t>
            </a:r>
            <a:r>
              <a:rPr lang="zh-CN" altLang="en-US" sz="4100" dirty="0">
                <a:latin typeface="+mn-ea"/>
                <a:ea typeface="+mn-ea"/>
                <a:cs typeface="+mn-cs"/>
              </a:rPr>
              <a:t>：</a:t>
            </a:r>
            <a:endParaRPr lang="zh-CN" altLang="en-US" sz="4100" dirty="0" smtClean="0">
              <a:latin typeface="+mn-ea"/>
              <a:ea typeface="+mn-ea"/>
              <a:cs typeface="+mn-cs"/>
            </a:endParaRPr>
          </a:p>
          <a:p>
            <a:pPr lvl="1">
              <a:buFont typeface="Wingdings" charset="0"/>
              <a:buChar char="n"/>
              <a:defRPr/>
            </a:pPr>
            <a:r>
              <a:rPr lang="zh-CN" altLang="en-US" sz="3600" dirty="0" smtClean="0">
                <a:latin typeface="+mn-ea"/>
                <a:ea typeface="+mn-ea"/>
              </a:rPr>
              <a:t>对序列进行二等分，然后判断被搜索数据在哪个部分中，相应部分被保留，另外部分被丢弃</a:t>
            </a:r>
            <a:endParaRPr lang="en-US" altLang="zh-CN" sz="3600" dirty="0" smtClean="0">
              <a:latin typeface="+mn-ea"/>
              <a:ea typeface="+mn-ea"/>
            </a:endParaRPr>
          </a:p>
          <a:p>
            <a:pPr lvl="1">
              <a:buFont typeface="Wingdings" charset="0"/>
              <a:buChar char="n"/>
              <a:defRPr/>
            </a:pPr>
            <a:r>
              <a:rPr lang="zh-CN" altLang="en-US" sz="3600" dirty="0" smtClean="0">
                <a:latin typeface="+mn-ea"/>
                <a:ea typeface="+mn-ea"/>
              </a:rPr>
              <a:t>重复以上步骤</a:t>
            </a:r>
            <a:endParaRPr lang="en-US" altLang="zh-CN" sz="3600" dirty="0" smtClean="0">
              <a:latin typeface="+mn-ea"/>
              <a:ea typeface="+mn-ea"/>
            </a:endParaRPr>
          </a:p>
          <a:p>
            <a:pPr>
              <a:buFont typeface="Wingdings" charset="0"/>
              <a:buChar char="n"/>
              <a:defRPr/>
            </a:pPr>
            <a:endParaRPr lang="zh-CN" altLang="en-US" dirty="0">
              <a:cs typeface="+mn-cs"/>
            </a:endParaRPr>
          </a:p>
        </p:txBody>
      </p:sp>
      <p:sp>
        <p:nvSpPr>
          <p:cNvPr id="48131" name="幻灯片编号占位符 3">
            <a:extLst>
              <a:ext uri="{FF2B5EF4-FFF2-40B4-BE49-F238E27FC236}">
                <a16:creationId xmlns:a16="http://schemas.microsoft.com/office/drawing/2014/main" id="{FBBE6BCE-9645-2E43-8CA1-37ACAB8BE34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E43DA9A-D8F2-0345-982A-AE110D764EEF}"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286713" y="259557"/>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eaLnBrk="1" hangingPunct="1"/>
            <a:r>
              <a:rPr lang="en-US" altLang="ja-JP" kern="0" dirty="0" smtClean="0">
                <a:latin typeface="SimHei" panose="02010609060101010101" pitchFamily="49" charset="-122"/>
                <a:ea typeface="SimHei" panose="02010609060101010101" pitchFamily="49" charset="-122"/>
              </a:rPr>
              <a:t>1.2</a:t>
            </a:r>
            <a:r>
              <a:rPr lang="ja-JP" altLang="en-US" kern="0" dirty="0" smtClean="0">
                <a:latin typeface="SimHei" panose="02010609060101010101" pitchFamily="49" charset="-122"/>
                <a:ea typeface="SimHei" panose="02010609060101010101" pitchFamily="49" charset="-122"/>
              </a:rPr>
              <a:t> </a:t>
            </a:r>
            <a:r>
              <a:rPr lang="zh-CN" altLang="en-US" kern="0" dirty="0" smtClean="0">
                <a:latin typeface="SimHei" panose="02010609060101010101" pitchFamily="49" charset="-122"/>
                <a:ea typeface="SimHei" panose="02010609060101010101" pitchFamily="49" charset="-122"/>
              </a:rPr>
              <a:t>算法具体例子：二分搜索</a:t>
            </a:r>
            <a:endParaRPr lang="ja-JP" altLang="en-US" kern="0" dirty="0">
              <a:latin typeface="SimHei" panose="02010609060101010101" pitchFamily="49" charset="-122"/>
              <a:ea typeface="SimHei" panose="02010609060101010101" pitchFamily="49" charset="-122"/>
            </a:endParaRPr>
          </a:p>
        </p:txBody>
      </p:sp>
      <mc:AlternateContent xmlns:mc="http://schemas.openxmlformats.org/markup-compatibility/2006" xmlns:a14="http://schemas.microsoft.com/office/drawing/2010/main">
        <mc:Choice Requires="a14">
          <p:sp>
            <p:nvSpPr>
              <p:cNvPr id="6" name="矩形 5"/>
              <p:cNvSpPr/>
              <p:nvPr/>
            </p:nvSpPr>
            <p:spPr>
              <a:xfrm>
                <a:off x="561903" y="5720418"/>
                <a:ext cx="7426777" cy="461665"/>
              </a:xfrm>
              <a:prstGeom prst="rect">
                <a:avLst/>
              </a:prstGeom>
            </p:spPr>
            <p:txBody>
              <a:bodyPr wrap="none">
                <a:spAutoFit/>
              </a:bodyPr>
              <a:lstStyle/>
              <a:p>
                <a:pPr lvl="1">
                  <a:spcBef>
                    <a:spcPct val="20000"/>
                  </a:spcBef>
                  <a:buClr>
                    <a:srgbClr val="FF0000"/>
                  </a:buClr>
                  <a:buSzPct val="55000"/>
                </a:pPr>
                <a14:m>
                  <m:oMath xmlns:m="http://schemas.openxmlformats.org/officeDocument/2006/math">
                    <m:d>
                      <m:dPr>
                        <m:begChr m:val="["/>
                        <m:endChr m:val="]"/>
                        <m:ctrlPr>
                          <a:rPr kumimoji="1" lang="en-US" altLang="zh-CN" sz="2400" i="1" kern="0" smtClean="0">
                            <a:solidFill>
                              <a:srgbClr val="000000"/>
                            </a:solidFill>
                            <a:latin typeface="Cambria Math" panose="02040503050406030204" pitchFamily="18" charset="0"/>
                          </a:rPr>
                        </m:ctrlPr>
                      </m:dPr>
                      <m:e>
                        <m:r>
                          <a:rPr kumimoji="1" lang="en-US" altLang="zh-CN" sz="2400" i="1" kern="0">
                            <a:solidFill>
                              <a:srgbClr val="000000"/>
                            </a:solidFill>
                            <a:latin typeface="Cambria Math" panose="02040503050406030204" pitchFamily="18" charset="0"/>
                          </a:rPr>
                          <m:t>𝐴</m:t>
                        </m:r>
                        <m:r>
                          <a:rPr kumimoji="1" lang="en-US" altLang="zh-CN" sz="2400" b="0" i="1" kern="0" smtClean="0">
                            <a:solidFill>
                              <a:srgbClr val="000000"/>
                            </a:solidFill>
                            <a:latin typeface="Cambria Math" panose="02040503050406030204" pitchFamily="18" charset="0"/>
                          </a:rPr>
                          <m:t>[</m:t>
                        </m:r>
                        <m:r>
                          <a:rPr kumimoji="1" lang="en-US" altLang="zh-CN" sz="2400" i="1" kern="0">
                            <a:solidFill>
                              <a:srgbClr val="000000"/>
                            </a:solidFill>
                            <a:latin typeface="Cambria Math" panose="02040503050406030204" pitchFamily="18" charset="0"/>
                          </a:rPr>
                          <m:t>1</m:t>
                        </m:r>
                        <m:r>
                          <a:rPr kumimoji="1" lang="en-US" altLang="zh-CN" sz="2400" b="0" i="1" kern="0" smtClean="0">
                            <a:solidFill>
                              <a:srgbClr val="000000"/>
                            </a:solidFill>
                            <a:latin typeface="Cambria Math" panose="02040503050406030204" pitchFamily="18" charset="0"/>
                          </a:rPr>
                          <m:t>]</m:t>
                        </m:r>
                        <m:r>
                          <a:rPr kumimoji="1" lang="en-US" altLang="zh-CN" sz="2400" i="1" kern="0">
                            <a:solidFill>
                              <a:srgbClr val="000000"/>
                            </a:solidFill>
                            <a:latin typeface="Cambria Math" panose="02040503050406030204" pitchFamily="18" charset="0"/>
                          </a:rPr>
                          <m:t>,</m:t>
                        </m:r>
                        <m:r>
                          <a:rPr kumimoji="1" lang="en-US" altLang="zh-CN" sz="2400" i="1" kern="0">
                            <a:solidFill>
                              <a:srgbClr val="000000"/>
                            </a:solidFill>
                            <a:latin typeface="Cambria Math" panose="02040503050406030204" pitchFamily="18" charset="0"/>
                            <a:ea typeface="Cambria Math" panose="02040503050406030204" pitchFamily="18" charset="0"/>
                          </a:rPr>
                          <m:t>⋯,</m:t>
                        </m:r>
                        <m:r>
                          <a:rPr kumimoji="1" lang="en-US" altLang="zh-CN" sz="2400" i="1" kern="0">
                            <a:solidFill>
                              <a:srgbClr val="000000"/>
                            </a:solidFill>
                            <a:latin typeface="Cambria Math" panose="02040503050406030204" pitchFamily="18" charset="0"/>
                          </a:rPr>
                          <m:t>𝐴</m:t>
                        </m:r>
                        <m:r>
                          <a:rPr kumimoji="1" lang="en-US" altLang="zh-CN" sz="2400" i="1" kern="0">
                            <a:solidFill>
                              <a:srgbClr val="000000"/>
                            </a:solidFill>
                            <a:latin typeface="Cambria Math" panose="02040503050406030204" pitchFamily="18" charset="0"/>
                          </a:rPr>
                          <m:t>[</m:t>
                        </m:r>
                        <m:r>
                          <a:rPr kumimoji="1" lang="en-US" altLang="zh-CN" sz="2400" b="0" i="1" kern="0" smtClean="0">
                            <a:solidFill>
                              <a:srgbClr val="000000"/>
                            </a:solidFill>
                            <a:latin typeface="Cambria Math" panose="02040503050406030204" pitchFamily="18" charset="0"/>
                          </a:rPr>
                          <m:t>𝑚𝑖𝑑</m:t>
                        </m:r>
                        <m:r>
                          <a:rPr kumimoji="1" lang="en-US" altLang="zh-CN" sz="2400" b="0" i="1" kern="0" smtClean="0">
                            <a:solidFill>
                              <a:srgbClr val="000000"/>
                            </a:solidFill>
                            <a:latin typeface="Cambria Math" panose="02040503050406030204" pitchFamily="18" charset="0"/>
                          </a:rPr>
                          <m:t>−1]</m:t>
                        </m:r>
                      </m:e>
                    </m:d>
                  </m:oMath>
                </a14:m>
                <a:r>
                  <a:rPr kumimoji="1" lang="en-US" altLang="zh-CN" sz="2400" kern="0" dirty="0">
                    <a:solidFill>
                      <a:srgbClr val="000000"/>
                    </a:solidFill>
                  </a:rPr>
                  <a:t> </a:t>
                </a:r>
                <a14:m>
                  <m:oMath xmlns:m="http://schemas.openxmlformats.org/officeDocument/2006/math">
                    <m:r>
                      <a:rPr kumimoji="1" lang="en-US" altLang="zh-CN" sz="2400" i="1" kern="0">
                        <a:solidFill>
                          <a:srgbClr val="000000"/>
                        </a:solidFill>
                        <a:latin typeface="Cambria Math" panose="02040503050406030204" pitchFamily="18" charset="0"/>
                      </a:rPr>
                      <m:t>𝐴</m:t>
                    </m:r>
                    <m:d>
                      <m:dPr>
                        <m:begChr m:val="["/>
                        <m:endChr m:val="]"/>
                        <m:ctrlPr>
                          <a:rPr kumimoji="1" lang="en-US" altLang="zh-CN" sz="2400" i="1" kern="0">
                            <a:solidFill>
                              <a:srgbClr val="000000"/>
                            </a:solidFill>
                            <a:latin typeface="Cambria Math" panose="02040503050406030204" pitchFamily="18" charset="0"/>
                          </a:rPr>
                        </m:ctrlPr>
                      </m:dPr>
                      <m:e>
                        <m:r>
                          <a:rPr kumimoji="1" lang="en-US" altLang="zh-CN" sz="2400" i="1" kern="0">
                            <a:solidFill>
                              <a:srgbClr val="000000"/>
                            </a:solidFill>
                            <a:latin typeface="Cambria Math" panose="02040503050406030204" pitchFamily="18" charset="0"/>
                          </a:rPr>
                          <m:t>𝑚𝑖𝑑</m:t>
                        </m:r>
                      </m:e>
                    </m:d>
                    <m:r>
                      <a:rPr kumimoji="1" lang="en-US" altLang="zh-CN" sz="2400" b="0" i="1" kern="0" smtClean="0">
                        <a:solidFill>
                          <a:srgbClr val="000000"/>
                        </a:solidFill>
                        <a:latin typeface="Cambria Math" panose="02040503050406030204" pitchFamily="18" charset="0"/>
                      </a:rPr>
                      <m:t> </m:t>
                    </m:r>
                    <m:d>
                      <m:dPr>
                        <m:begChr m:val="["/>
                        <m:endChr m:val="]"/>
                        <m:ctrlPr>
                          <a:rPr kumimoji="1" lang="en-US" altLang="zh-CN" sz="2400" i="1" kern="0">
                            <a:solidFill>
                              <a:srgbClr val="000000"/>
                            </a:solidFill>
                            <a:latin typeface="Cambria Math" panose="02040503050406030204" pitchFamily="18" charset="0"/>
                          </a:rPr>
                        </m:ctrlPr>
                      </m:dPr>
                      <m:e>
                        <m:r>
                          <a:rPr kumimoji="1" lang="en-US" altLang="zh-CN" sz="2400" i="1" kern="0">
                            <a:solidFill>
                              <a:srgbClr val="000000"/>
                            </a:solidFill>
                            <a:latin typeface="Cambria Math" panose="02040503050406030204" pitchFamily="18" charset="0"/>
                          </a:rPr>
                          <m:t>𝐴</m:t>
                        </m:r>
                        <m:r>
                          <a:rPr kumimoji="1" lang="en-US" altLang="zh-CN" sz="2400" i="1" kern="0">
                            <a:solidFill>
                              <a:srgbClr val="000000"/>
                            </a:solidFill>
                            <a:latin typeface="Cambria Math" panose="02040503050406030204" pitchFamily="18" charset="0"/>
                          </a:rPr>
                          <m:t>[</m:t>
                        </m:r>
                        <m:r>
                          <a:rPr kumimoji="1" lang="en-US" altLang="zh-CN" sz="2400" i="1" kern="0">
                            <a:solidFill>
                              <a:srgbClr val="000000"/>
                            </a:solidFill>
                            <a:latin typeface="Cambria Math" panose="02040503050406030204" pitchFamily="18" charset="0"/>
                          </a:rPr>
                          <m:t>𝑚𝑖𝑑</m:t>
                        </m:r>
                        <m:r>
                          <a:rPr kumimoji="1" lang="en-US" altLang="zh-CN" sz="2400" b="0" i="1" kern="0" smtClean="0">
                            <a:solidFill>
                              <a:srgbClr val="000000"/>
                            </a:solidFill>
                            <a:latin typeface="Cambria Math" panose="02040503050406030204" pitchFamily="18" charset="0"/>
                          </a:rPr>
                          <m:t>+</m:t>
                        </m:r>
                        <m:r>
                          <a:rPr kumimoji="1" lang="en-US" altLang="zh-CN" sz="2400" i="1" kern="0">
                            <a:solidFill>
                              <a:srgbClr val="000000"/>
                            </a:solidFill>
                            <a:latin typeface="Cambria Math" panose="02040503050406030204" pitchFamily="18" charset="0"/>
                          </a:rPr>
                          <m:t>1],</m:t>
                        </m:r>
                        <m:r>
                          <a:rPr kumimoji="1" lang="en-US" altLang="zh-CN" sz="2400" i="1" kern="0">
                            <a:solidFill>
                              <a:srgbClr val="000000"/>
                            </a:solidFill>
                            <a:latin typeface="Cambria Math" panose="02040503050406030204" pitchFamily="18" charset="0"/>
                            <a:ea typeface="Cambria Math" panose="02040503050406030204" pitchFamily="18" charset="0"/>
                          </a:rPr>
                          <m:t>⋯,</m:t>
                        </m:r>
                        <m:r>
                          <a:rPr kumimoji="1" lang="en-US" altLang="zh-CN" sz="2400" i="1" kern="0">
                            <a:solidFill>
                              <a:srgbClr val="000000"/>
                            </a:solidFill>
                            <a:latin typeface="Cambria Math" panose="02040503050406030204" pitchFamily="18" charset="0"/>
                          </a:rPr>
                          <m:t>𝐴</m:t>
                        </m:r>
                        <m:r>
                          <a:rPr kumimoji="1" lang="en-US" altLang="zh-CN" sz="2400" i="1" kern="0">
                            <a:solidFill>
                              <a:srgbClr val="000000"/>
                            </a:solidFill>
                            <a:latin typeface="Cambria Math" panose="02040503050406030204" pitchFamily="18" charset="0"/>
                          </a:rPr>
                          <m:t>[</m:t>
                        </m:r>
                        <m:r>
                          <a:rPr kumimoji="1" lang="en-US" altLang="zh-CN" sz="2400" b="0" i="1" kern="0" smtClean="0">
                            <a:solidFill>
                              <a:srgbClr val="000000"/>
                            </a:solidFill>
                            <a:latin typeface="Cambria Math" panose="02040503050406030204" pitchFamily="18" charset="0"/>
                          </a:rPr>
                          <m:t>𝑛</m:t>
                        </m:r>
                        <m:r>
                          <a:rPr kumimoji="1" lang="en-US" altLang="zh-CN" sz="2400" i="1" kern="0">
                            <a:solidFill>
                              <a:srgbClr val="000000"/>
                            </a:solidFill>
                            <a:latin typeface="Cambria Math" panose="02040503050406030204" pitchFamily="18" charset="0"/>
                          </a:rPr>
                          <m:t>]</m:t>
                        </m:r>
                      </m:e>
                    </m:d>
                  </m:oMath>
                </a14:m>
                <a:endParaRPr kumimoji="1" lang="en-US" altLang="zh-CN" sz="2400" i="1" kern="0" dirty="0">
                  <a:solidFill>
                    <a:srgbClr val="000000"/>
                  </a:solidFill>
                  <a:latin typeface="Tahoma"/>
                </a:endParaRPr>
              </a:p>
            </p:txBody>
          </p:sp>
        </mc:Choice>
        <mc:Fallback xmlns="">
          <p:sp>
            <p:nvSpPr>
              <p:cNvPr id="6" name="矩形 5"/>
              <p:cNvSpPr>
                <a:spLocks noRot="1" noChangeAspect="1" noMove="1" noResize="1" noEditPoints="1" noAdjustHandles="1" noChangeArrowheads="1" noChangeShapeType="1" noTextEdit="1"/>
              </p:cNvSpPr>
              <p:nvPr/>
            </p:nvSpPr>
            <p:spPr>
              <a:xfrm>
                <a:off x="561903" y="5720418"/>
                <a:ext cx="7426777" cy="461665"/>
              </a:xfrm>
              <a:prstGeom prst="rect">
                <a:avLst/>
              </a:prstGeom>
              <a:blipFill>
                <a:blip r:embed="rId3"/>
                <a:stretch>
                  <a:fillRect b="-19737"/>
                </a:stretch>
              </a:blipFill>
            </p:spPr>
            <p:txBody>
              <a:bodyPr/>
              <a:lstStyle/>
              <a:p>
                <a:r>
                  <a:rPr lang="zh-CN" altLang="en-US">
                    <a:noFill/>
                  </a:rPr>
                  <a:t> </a:t>
                </a:r>
              </a:p>
            </p:txBody>
          </p:sp>
        </mc:Fallback>
      </mc:AlternateContent>
      <p:sp>
        <p:nvSpPr>
          <p:cNvPr id="9" name="矩形 8"/>
          <p:cNvSpPr/>
          <p:nvPr/>
        </p:nvSpPr>
        <p:spPr>
          <a:xfrm>
            <a:off x="3855498" y="4944466"/>
            <a:ext cx="839586" cy="461665"/>
          </a:xfrm>
          <a:prstGeom prst="rect">
            <a:avLst/>
          </a:prstGeom>
        </p:spPr>
        <p:txBody>
          <a:bodyPr wrap="square">
            <a:spAutoFit/>
          </a:bodyPr>
          <a:lstStyle/>
          <a:p>
            <a:pPr lvl="1">
              <a:spcBef>
                <a:spcPct val="20000"/>
              </a:spcBef>
              <a:buClr>
                <a:srgbClr val="FF0000"/>
              </a:buClr>
              <a:buSzPct val="55000"/>
            </a:pPr>
            <a:r>
              <a:rPr kumimoji="1" lang="en-US" altLang="zh-CN" sz="2400" i="1" kern="0" dirty="0" smtClean="0">
                <a:solidFill>
                  <a:srgbClr val="000000"/>
                </a:solidFill>
                <a:cs typeface="Times New Roman" panose="02020603050405020304" pitchFamily="18" charset="0"/>
              </a:rPr>
              <a:t>x</a:t>
            </a:r>
            <a:endParaRPr kumimoji="1" lang="en-US" altLang="zh-CN" sz="2400" i="1" kern="0" dirty="0">
              <a:solidFill>
                <a:srgbClr val="000000"/>
              </a:solidFill>
              <a:latin typeface="Tahoma"/>
            </a:endParaRPr>
          </a:p>
        </p:txBody>
      </p:sp>
      <mc:AlternateContent xmlns:mc="http://schemas.openxmlformats.org/markup-compatibility/2006" xmlns:a14="http://schemas.microsoft.com/office/drawing/2010/main">
        <mc:Choice Requires="a14">
          <p:sp>
            <p:nvSpPr>
              <p:cNvPr id="11" name="矩形 10"/>
              <p:cNvSpPr/>
              <p:nvPr/>
            </p:nvSpPr>
            <p:spPr>
              <a:xfrm>
                <a:off x="6929897" y="5122689"/>
                <a:ext cx="211756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000" i="1" kern="0" smtClean="0">
                          <a:solidFill>
                            <a:srgbClr val="000000"/>
                          </a:solidFill>
                          <a:latin typeface="Cambria Math" panose="02040503050406030204" pitchFamily="18" charset="0"/>
                        </a:rPr>
                        <m:t>𝑚𝑖𝑑</m:t>
                      </m:r>
                      <m:r>
                        <a:rPr kumimoji="1" lang="en-US" altLang="zh-CN" sz="2000" b="0" i="1" kern="0" smtClean="0">
                          <a:solidFill>
                            <a:srgbClr val="000000"/>
                          </a:solidFill>
                          <a:latin typeface="Cambria Math" panose="02040503050406030204" pitchFamily="18" charset="0"/>
                        </a:rPr>
                        <m:t>=(1+</m:t>
                      </m:r>
                      <m:r>
                        <a:rPr kumimoji="1" lang="en-US" altLang="zh-CN" sz="2000" b="0" i="1" kern="0" smtClean="0">
                          <a:solidFill>
                            <a:srgbClr val="000000"/>
                          </a:solidFill>
                          <a:latin typeface="Cambria Math" panose="02040503050406030204" pitchFamily="18" charset="0"/>
                        </a:rPr>
                        <m:t>𝑛</m:t>
                      </m:r>
                      <m:r>
                        <a:rPr kumimoji="1" lang="en-US" altLang="zh-CN" sz="2000" b="0" i="1" kern="0" smtClean="0">
                          <a:solidFill>
                            <a:srgbClr val="000000"/>
                          </a:solidFill>
                          <a:latin typeface="Cambria Math" panose="02040503050406030204" pitchFamily="18" charset="0"/>
                        </a:rPr>
                        <m:t>)/2</m:t>
                      </m:r>
                    </m:oMath>
                  </m:oMathPara>
                </a14:m>
                <a:endParaRPr lang="zh-CN" altLang="en-US" sz="2000" dirty="0"/>
              </a:p>
            </p:txBody>
          </p:sp>
        </mc:Choice>
        <mc:Fallback xmlns="">
          <p:sp>
            <p:nvSpPr>
              <p:cNvPr id="11" name="矩形 10"/>
              <p:cNvSpPr>
                <a:spLocks noRot="1" noChangeAspect="1" noMove="1" noResize="1" noEditPoints="1" noAdjustHandles="1" noChangeArrowheads="1" noChangeShapeType="1" noTextEdit="1"/>
              </p:cNvSpPr>
              <p:nvPr/>
            </p:nvSpPr>
            <p:spPr>
              <a:xfrm>
                <a:off x="6929897" y="5122689"/>
                <a:ext cx="2117566" cy="400110"/>
              </a:xfrm>
              <a:prstGeom prst="rect">
                <a:avLst/>
              </a:prstGeom>
              <a:blipFill>
                <a:blip r:embed="rId4"/>
                <a:stretch>
                  <a:fillRect b="-16667"/>
                </a:stretch>
              </a:blipFill>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id="{76E0E017-C695-7346-9203-8D2A3AFD9803}"/>
              </a:ext>
            </a:extLst>
          </p:cNvPr>
          <p:cNvCxnSpPr/>
          <p:nvPr/>
        </p:nvCxnSpPr>
        <p:spPr bwMode="auto">
          <a:xfrm flipH="1" flipV="1">
            <a:off x="4459918" y="5380149"/>
            <a:ext cx="15980" cy="461232"/>
          </a:xfrm>
          <a:prstGeom prst="straightConnector1">
            <a:avLst/>
          </a:prstGeom>
          <a:ln w="38100">
            <a:solidFill>
              <a:srgbClr val="99336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左大括号 12"/>
          <p:cNvSpPr/>
          <p:nvPr/>
        </p:nvSpPr>
        <p:spPr bwMode="auto">
          <a:xfrm rot="16200000">
            <a:off x="2413188" y="4983927"/>
            <a:ext cx="154797" cy="2581544"/>
          </a:xfrm>
          <a:prstGeom prst="leftBrace">
            <a:avLst/>
          </a:prstGeom>
          <a:ln w="28575">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charset="0"/>
              <a:ea typeface="宋体" charset="0"/>
              <a:cs typeface="宋体" charset="0"/>
            </a:endParaRPr>
          </a:p>
        </p:txBody>
      </p:sp>
      <mc:AlternateContent xmlns:mc="http://schemas.openxmlformats.org/markup-compatibility/2006" xmlns:a14="http://schemas.microsoft.com/office/drawing/2010/main">
        <mc:Choice Requires="a14">
          <p:sp>
            <p:nvSpPr>
              <p:cNvPr id="18" name="矩形 17"/>
              <p:cNvSpPr/>
              <p:nvPr/>
            </p:nvSpPr>
            <p:spPr>
              <a:xfrm>
                <a:off x="257189" y="6370291"/>
                <a:ext cx="4547062" cy="400110"/>
              </a:xfrm>
              <a:prstGeom prst="rect">
                <a:avLst/>
              </a:prstGeom>
            </p:spPr>
            <p:txBody>
              <a:bodyPr wrap="square">
                <a:spAutoFit/>
              </a:bodyPr>
              <a:lstStyle/>
              <a:p>
                <a:pPr lvl="1">
                  <a:spcBef>
                    <a:spcPct val="20000"/>
                  </a:spcBef>
                  <a:buClr>
                    <a:srgbClr val="FF0000"/>
                  </a:buClr>
                  <a:buSzPct val="55000"/>
                </a:pPr>
                <a:r>
                  <a:rPr kumimoji="1" lang="zh-CN" altLang="en-US" sz="2000" kern="0" dirty="0" smtClean="0">
                    <a:solidFill>
                      <a:srgbClr val="000000"/>
                    </a:solidFill>
                    <a:cs typeface="Times New Roman" panose="02020603050405020304" pitchFamily="18" charset="0"/>
                  </a:rPr>
                  <a:t>如果</a:t>
                </a:r>
                <a:r>
                  <a:rPr kumimoji="1" lang="en-US" altLang="zh-CN" sz="2000" i="1" kern="0" dirty="0" smtClean="0">
                    <a:solidFill>
                      <a:srgbClr val="000000"/>
                    </a:solidFill>
                    <a:cs typeface="Times New Roman" panose="02020603050405020304" pitchFamily="18" charset="0"/>
                  </a:rPr>
                  <a:t>x&lt;</a:t>
                </a:r>
                <a14:m>
                  <m:oMath xmlns:m="http://schemas.openxmlformats.org/officeDocument/2006/math">
                    <m:r>
                      <a:rPr kumimoji="1" lang="en-US" altLang="zh-CN" sz="2000" i="1" kern="0">
                        <a:solidFill>
                          <a:srgbClr val="000000"/>
                        </a:solidFill>
                        <a:latin typeface="Cambria Math" panose="02040503050406030204" pitchFamily="18" charset="0"/>
                      </a:rPr>
                      <m:t>𝐴</m:t>
                    </m:r>
                    <m:d>
                      <m:dPr>
                        <m:begChr m:val="["/>
                        <m:endChr m:val="]"/>
                        <m:ctrlPr>
                          <a:rPr kumimoji="1" lang="en-US" altLang="zh-CN" sz="2000" i="1" kern="0">
                            <a:solidFill>
                              <a:srgbClr val="000000"/>
                            </a:solidFill>
                            <a:latin typeface="Cambria Math" panose="02040503050406030204" pitchFamily="18" charset="0"/>
                          </a:rPr>
                        </m:ctrlPr>
                      </m:dPr>
                      <m:e>
                        <m:r>
                          <a:rPr kumimoji="1" lang="en-US" altLang="zh-CN" sz="2000" i="1" kern="0">
                            <a:solidFill>
                              <a:srgbClr val="000000"/>
                            </a:solidFill>
                            <a:latin typeface="Cambria Math" panose="02040503050406030204" pitchFamily="18" charset="0"/>
                          </a:rPr>
                          <m:t>𝑚𝑖𝑑</m:t>
                        </m:r>
                      </m:e>
                    </m:d>
                    <m:r>
                      <a:rPr kumimoji="1" lang="zh-CN" altLang="en-US" sz="2000" i="1" kern="0">
                        <a:solidFill>
                          <a:srgbClr val="000000"/>
                        </a:solidFill>
                        <a:latin typeface="Cambria Math" panose="02040503050406030204" pitchFamily="18" charset="0"/>
                      </a:rPr>
                      <m:t>，</m:t>
                    </m:r>
                  </m:oMath>
                </a14:m>
                <a:r>
                  <a:rPr kumimoji="1" lang="zh-CN" altLang="en-US" sz="2000" kern="0" dirty="0" smtClean="0">
                    <a:solidFill>
                      <a:srgbClr val="000000"/>
                    </a:solidFill>
                    <a:latin typeface="Tahoma"/>
                  </a:rPr>
                  <a:t>搜索</a:t>
                </a:r>
                <a:r>
                  <a:rPr kumimoji="1" lang="zh-CN" altLang="en-US" sz="2000" kern="0" dirty="0">
                    <a:solidFill>
                      <a:srgbClr val="000000"/>
                    </a:solidFill>
                    <a:latin typeface="Tahoma"/>
                  </a:rPr>
                  <a:t>前一部分</a:t>
                </a:r>
                <a:endParaRPr kumimoji="1" lang="en-US" altLang="zh-CN" sz="2000" kern="0" dirty="0">
                  <a:solidFill>
                    <a:srgbClr val="000000"/>
                  </a:solidFill>
                  <a:latin typeface="Tahoma"/>
                </a:endParaRPr>
              </a:p>
            </p:txBody>
          </p:sp>
        </mc:Choice>
        <mc:Fallback xmlns="">
          <p:sp>
            <p:nvSpPr>
              <p:cNvPr id="18" name="矩形 17"/>
              <p:cNvSpPr>
                <a:spLocks noRot="1" noChangeAspect="1" noMove="1" noResize="1" noEditPoints="1" noAdjustHandles="1" noChangeArrowheads="1" noChangeShapeType="1" noTextEdit="1"/>
              </p:cNvSpPr>
              <p:nvPr/>
            </p:nvSpPr>
            <p:spPr>
              <a:xfrm>
                <a:off x="257189" y="6370291"/>
                <a:ext cx="4547062" cy="400110"/>
              </a:xfrm>
              <a:prstGeom prst="rect">
                <a:avLst/>
              </a:prstGeom>
              <a:blipFill>
                <a:blip r:embed="rId5"/>
                <a:stretch>
                  <a:fillRect t="-12121" b="-27273"/>
                </a:stretch>
              </a:blipFill>
            </p:spPr>
            <p:txBody>
              <a:bodyPr/>
              <a:lstStyle/>
              <a:p>
                <a:r>
                  <a:rPr lang="zh-CN" altLang="en-US">
                    <a:noFill/>
                  </a:rPr>
                  <a:t> </a:t>
                </a:r>
              </a:p>
            </p:txBody>
          </p:sp>
        </mc:Fallback>
      </mc:AlternateContent>
      <p:sp>
        <p:nvSpPr>
          <p:cNvPr id="19" name="左大括号 18"/>
          <p:cNvSpPr/>
          <p:nvPr/>
        </p:nvSpPr>
        <p:spPr bwMode="auto">
          <a:xfrm rot="16200000">
            <a:off x="6301345" y="5023926"/>
            <a:ext cx="228251" cy="2464478"/>
          </a:xfrm>
          <a:prstGeom prst="leftBrace">
            <a:avLst/>
          </a:prstGeom>
          <a:ln w="28575">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charset="0"/>
              <a:ea typeface="宋体" charset="0"/>
              <a:cs typeface="宋体" charset="0"/>
            </a:endParaRPr>
          </a:p>
        </p:txBody>
      </p:sp>
      <mc:AlternateContent xmlns:mc="http://schemas.openxmlformats.org/markup-compatibility/2006" xmlns:a14="http://schemas.microsoft.com/office/drawing/2010/main">
        <mc:Choice Requires="a14">
          <p:sp>
            <p:nvSpPr>
              <p:cNvPr id="20" name="矩形 19"/>
              <p:cNvSpPr/>
              <p:nvPr/>
            </p:nvSpPr>
            <p:spPr>
              <a:xfrm>
                <a:off x="4400088" y="6335540"/>
                <a:ext cx="4070581" cy="400110"/>
              </a:xfrm>
              <a:prstGeom prst="rect">
                <a:avLst/>
              </a:prstGeom>
            </p:spPr>
            <p:txBody>
              <a:bodyPr wrap="square">
                <a:spAutoFit/>
              </a:bodyPr>
              <a:lstStyle/>
              <a:p>
                <a:pPr lvl="1">
                  <a:spcBef>
                    <a:spcPct val="20000"/>
                  </a:spcBef>
                  <a:buClr>
                    <a:srgbClr val="FF0000"/>
                  </a:buClr>
                  <a:buSzPct val="55000"/>
                </a:pPr>
                <a:r>
                  <a:rPr kumimoji="1" lang="zh-CN" altLang="en-US" sz="2000" kern="0" dirty="0" smtClean="0">
                    <a:solidFill>
                      <a:srgbClr val="000000"/>
                    </a:solidFill>
                    <a:cs typeface="Times New Roman" panose="02020603050405020304" pitchFamily="18" charset="0"/>
                  </a:rPr>
                  <a:t>如果</a:t>
                </a:r>
                <a:r>
                  <a:rPr kumimoji="1" lang="en-US" altLang="zh-CN" sz="2000" i="1" kern="0" dirty="0" smtClean="0">
                    <a:solidFill>
                      <a:srgbClr val="000000"/>
                    </a:solidFill>
                    <a:cs typeface="Times New Roman" panose="02020603050405020304" pitchFamily="18" charset="0"/>
                  </a:rPr>
                  <a:t>x&gt;</a:t>
                </a:r>
                <a14:m>
                  <m:oMath xmlns:m="http://schemas.openxmlformats.org/officeDocument/2006/math">
                    <m:r>
                      <a:rPr kumimoji="1" lang="en-US" altLang="zh-CN" sz="2000" i="1" kern="0">
                        <a:solidFill>
                          <a:srgbClr val="000000"/>
                        </a:solidFill>
                        <a:latin typeface="Cambria Math" panose="02040503050406030204" pitchFamily="18" charset="0"/>
                      </a:rPr>
                      <m:t>𝐴</m:t>
                    </m:r>
                    <m:d>
                      <m:dPr>
                        <m:begChr m:val="["/>
                        <m:endChr m:val="]"/>
                        <m:ctrlPr>
                          <a:rPr kumimoji="1" lang="en-US" altLang="zh-CN" sz="2000" i="1" kern="0">
                            <a:solidFill>
                              <a:srgbClr val="000000"/>
                            </a:solidFill>
                            <a:latin typeface="Cambria Math" panose="02040503050406030204" pitchFamily="18" charset="0"/>
                          </a:rPr>
                        </m:ctrlPr>
                      </m:dPr>
                      <m:e>
                        <m:r>
                          <a:rPr kumimoji="1" lang="en-US" altLang="zh-CN" sz="2000" i="1" kern="0">
                            <a:solidFill>
                              <a:srgbClr val="000000"/>
                            </a:solidFill>
                            <a:latin typeface="Cambria Math" panose="02040503050406030204" pitchFamily="18" charset="0"/>
                          </a:rPr>
                          <m:t>𝑚𝑖𝑑</m:t>
                        </m:r>
                      </m:e>
                    </m:d>
                    <m:r>
                      <a:rPr kumimoji="1" lang="zh-CN" altLang="en-US" sz="2000" i="1" kern="0">
                        <a:solidFill>
                          <a:srgbClr val="000000"/>
                        </a:solidFill>
                        <a:latin typeface="Cambria Math" panose="02040503050406030204" pitchFamily="18" charset="0"/>
                      </a:rPr>
                      <m:t>，</m:t>
                    </m:r>
                  </m:oMath>
                </a14:m>
                <a:r>
                  <a:rPr kumimoji="1" lang="zh-CN" altLang="en-US" sz="2000" kern="0" dirty="0" smtClean="0">
                    <a:solidFill>
                      <a:srgbClr val="000000"/>
                    </a:solidFill>
                    <a:latin typeface="Tahoma"/>
                  </a:rPr>
                  <a:t>搜索后一部分</a:t>
                </a:r>
                <a:endParaRPr kumimoji="1" lang="en-US" altLang="zh-CN" sz="2000" kern="0" dirty="0">
                  <a:solidFill>
                    <a:srgbClr val="000000"/>
                  </a:solidFill>
                  <a:latin typeface="Tahoma"/>
                </a:endParaRPr>
              </a:p>
            </p:txBody>
          </p:sp>
        </mc:Choice>
        <mc:Fallback xmlns="">
          <p:sp>
            <p:nvSpPr>
              <p:cNvPr id="20" name="矩形 19"/>
              <p:cNvSpPr>
                <a:spLocks noRot="1" noChangeAspect="1" noMove="1" noResize="1" noEditPoints="1" noAdjustHandles="1" noChangeArrowheads="1" noChangeShapeType="1" noTextEdit="1"/>
              </p:cNvSpPr>
              <p:nvPr/>
            </p:nvSpPr>
            <p:spPr>
              <a:xfrm>
                <a:off x="4400088" y="6335540"/>
                <a:ext cx="4070581" cy="400110"/>
              </a:xfrm>
              <a:prstGeom prst="rect">
                <a:avLst/>
              </a:prstGeom>
              <a:blipFill>
                <a:blip r:embed="rId6"/>
                <a:stretch>
                  <a:fillRect t="-10606" r="-150" b="-272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66830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0BED2FA-264D-C34F-BDDC-62B55D551ED4}"/>
              </a:ext>
            </a:extLst>
          </p:cNvPr>
          <p:cNvSpPr>
            <a:spLocks noGrp="1"/>
          </p:cNvSpPr>
          <p:nvPr>
            <p:ph idx="1"/>
          </p:nvPr>
        </p:nvSpPr>
        <p:spPr>
          <a:xfrm>
            <a:off x="569912" y="2017713"/>
            <a:ext cx="8509837" cy="1179512"/>
          </a:xfrm>
        </p:spPr>
        <p:txBody>
          <a:bodyPr>
            <a:normAutofit/>
          </a:bodyPr>
          <a:lstStyle/>
          <a:p>
            <a:pPr>
              <a:buFont typeface="Wingdings" charset="0"/>
              <a:buChar char="n"/>
              <a:defRPr/>
            </a:pPr>
            <a:r>
              <a:rPr lang="en-US" altLang="zh-CN" dirty="0">
                <a:solidFill>
                  <a:srgbClr val="FF0000"/>
                </a:solidFill>
                <a:latin typeface="Times New Roman" panose="02020603050405020304" pitchFamily="18" charset="0"/>
              </a:rPr>
              <a:t>【</a:t>
            </a:r>
            <a:r>
              <a:rPr lang="zh-CN" altLang="en-US" dirty="0">
                <a:solidFill>
                  <a:srgbClr val="FF0000"/>
                </a:solidFill>
                <a:latin typeface="Times New Roman" panose="02020603050405020304" pitchFamily="18" charset="0"/>
              </a:rPr>
              <a:t>例</a:t>
            </a:r>
            <a:r>
              <a:rPr lang="en-US" altLang="zh-CN" dirty="0">
                <a:solidFill>
                  <a:srgbClr val="FF0000"/>
                </a:solidFill>
                <a:latin typeface="Times New Roman" panose="02020603050405020304" pitchFamily="18" charset="0"/>
              </a:rPr>
              <a:t>】 </a:t>
            </a:r>
            <a:r>
              <a:rPr lang="zh-CN" altLang="en-US" dirty="0" smtClean="0">
                <a:latin typeface="Times New Roman" panose="02020603050405020304" pitchFamily="18" charset="0"/>
              </a:rPr>
              <a:t>采用</a:t>
            </a:r>
            <a:r>
              <a:rPr lang="en-US" altLang="en-US" dirty="0" err="1" smtClean="0">
                <a:latin typeface="+mn-ea"/>
                <a:ea typeface="+mn-ea"/>
                <a:cs typeface="+mn-cs"/>
              </a:rPr>
              <a:t>二分搜索</a:t>
            </a:r>
            <a:r>
              <a:rPr lang="zh-CN" altLang="en-US" dirty="0" smtClean="0">
                <a:latin typeface="+mn-ea"/>
                <a:ea typeface="+mn-ea"/>
                <a:cs typeface="+mn-cs"/>
              </a:rPr>
              <a:t>方法在</a:t>
            </a:r>
            <a:r>
              <a:rPr lang="zh-CN" altLang="en-US" dirty="0">
                <a:latin typeface="+mn-ea"/>
                <a:ea typeface="+mn-ea"/>
                <a:cs typeface="+mn-cs"/>
              </a:rPr>
              <a:t>数组</a:t>
            </a:r>
            <a:r>
              <a:rPr lang="en-US" altLang="zh-CN" dirty="0">
                <a:latin typeface="+mn-ea"/>
                <a:ea typeface="+mn-ea"/>
                <a:cs typeface="+mn-cs"/>
              </a:rPr>
              <a:t>A</a:t>
            </a:r>
            <a:r>
              <a:rPr lang="zh-CN" altLang="en-US" dirty="0">
                <a:latin typeface="+mn-ea"/>
                <a:ea typeface="+mn-ea"/>
                <a:cs typeface="+mn-cs"/>
              </a:rPr>
              <a:t>中搜索</a:t>
            </a:r>
            <a:r>
              <a:rPr lang="en-US" altLang="zh-CN" dirty="0">
                <a:latin typeface="+mn-ea"/>
                <a:ea typeface="+mn-ea"/>
                <a:cs typeface="+mn-cs"/>
              </a:rPr>
              <a:t>22</a:t>
            </a:r>
          </a:p>
        </p:txBody>
      </p:sp>
      <p:sp>
        <p:nvSpPr>
          <p:cNvPr id="46083" name="幻灯片编号占位符 3">
            <a:extLst>
              <a:ext uri="{FF2B5EF4-FFF2-40B4-BE49-F238E27FC236}">
                <a16:creationId xmlns:a16="http://schemas.microsoft.com/office/drawing/2014/main" id="{B7A99E87-EDC8-C345-9ECC-1311701C683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7A6B5FF-6304-E040-B7AD-31E9430A2D69}"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pic>
        <p:nvPicPr>
          <p:cNvPr id="46084" name="图片 4">
            <a:extLst>
              <a:ext uri="{FF2B5EF4-FFF2-40B4-BE49-F238E27FC236}">
                <a16:creationId xmlns:a16="http://schemas.microsoft.com/office/drawing/2014/main" id="{BC19DF8E-74F3-F84B-B495-0F86D0A7C0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1391" y="2650332"/>
            <a:ext cx="5999162"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文本框 10">
            <a:extLst>
              <a:ext uri="{FF2B5EF4-FFF2-40B4-BE49-F238E27FC236}">
                <a16:creationId xmlns:a16="http://schemas.microsoft.com/office/drawing/2014/main" id="{CAD40A1A-EDF6-5143-812B-C157D5626F90}"/>
              </a:ext>
            </a:extLst>
          </p:cNvPr>
          <p:cNvSpPr txBox="1">
            <a:spLocks noChangeArrowheads="1"/>
          </p:cNvSpPr>
          <p:nvPr/>
        </p:nvSpPr>
        <p:spPr bwMode="auto">
          <a:xfrm>
            <a:off x="569912" y="3618210"/>
            <a:ext cx="33679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3366FF"/>
                </a:solidFill>
                <a:effectLst/>
                <a:uLnTx/>
                <a:uFillTx/>
                <a:latin typeface="+mn-ea"/>
                <a:ea typeface="+mn-ea"/>
              </a:rPr>
              <a:t>二分：</a:t>
            </a:r>
            <a:endParaRPr kumimoji="1" lang="en-US" altLang="zh-CN" sz="2400" b="0" i="0" u="none" strike="noStrike" kern="1200" cap="none" spc="0" normalizeH="0" baseline="0" noProof="0" dirty="0">
              <a:ln>
                <a:noFill/>
              </a:ln>
              <a:solidFill>
                <a:srgbClr val="3366FF"/>
              </a:solidFill>
              <a:effectLst/>
              <a:uLnTx/>
              <a:uFillTx/>
              <a:latin typeface="+mn-ea"/>
              <a:ea typeface="+mn-ea"/>
            </a:endParaRPr>
          </a:p>
        </p:txBody>
      </p:sp>
      <p:pic>
        <p:nvPicPr>
          <p:cNvPr id="46087" name="图片 6">
            <a:extLst>
              <a:ext uri="{FF2B5EF4-FFF2-40B4-BE49-F238E27FC236}">
                <a16:creationId xmlns:a16="http://schemas.microsoft.com/office/drawing/2014/main" id="{C497DA3B-6A47-EF4E-877E-BD8AA79B9A3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16667" y="3682033"/>
            <a:ext cx="2925763"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8" name="文本框 11">
            <a:extLst>
              <a:ext uri="{FF2B5EF4-FFF2-40B4-BE49-F238E27FC236}">
                <a16:creationId xmlns:a16="http://schemas.microsoft.com/office/drawing/2014/main" id="{DC06322B-9375-F547-A3FD-B68F7EF61246}"/>
              </a:ext>
            </a:extLst>
          </p:cNvPr>
          <p:cNvSpPr txBox="1">
            <a:spLocks noChangeArrowheads="1"/>
          </p:cNvSpPr>
          <p:nvPr/>
        </p:nvSpPr>
        <p:spPr bwMode="auto">
          <a:xfrm>
            <a:off x="587016" y="4218285"/>
            <a:ext cx="53430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3366FF"/>
                </a:solidFill>
                <a:effectLst/>
                <a:uLnTx/>
                <a:uFillTx/>
                <a:latin typeface="+mn-ea"/>
                <a:ea typeface="+mn-ea"/>
              </a:rPr>
              <a:t>2</a:t>
            </a:r>
            <a:r>
              <a:rPr kumimoji="1" lang="en-US" altLang="zh-CN" sz="2400" b="0" i="0" u="none" strike="noStrike" kern="1200" cap="none" spc="0" normalizeH="0" baseline="0" noProof="0" dirty="0">
                <a:ln>
                  <a:noFill/>
                </a:ln>
                <a:solidFill>
                  <a:srgbClr val="3366FF"/>
                </a:solidFill>
                <a:effectLst/>
                <a:uLnTx/>
                <a:uFillTx/>
                <a:latin typeface="+mn-ea"/>
                <a:ea typeface="+mn-ea"/>
              </a:rPr>
              <a:t>2&gt;10</a:t>
            </a:r>
            <a:r>
              <a:rPr kumimoji="1" lang="zh-CN" altLang="en-US" sz="2400" b="0" i="0" u="none" strike="noStrike" kern="1200" cap="none" spc="0" normalizeH="0" baseline="0" noProof="0" dirty="0" smtClean="0">
                <a:ln>
                  <a:noFill/>
                </a:ln>
                <a:solidFill>
                  <a:srgbClr val="3366FF"/>
                </a:solidFill>
                <a:effectLst/>
                <a:uLnTx/>
                <a:uFillTx/>
                <a:latin typeface="+mn-ea"/>
                <a:ea typeface="+mn-ea"/>
              </a:rPr>
              <a:t>，被</a:t>
            </a:r>
            <a:r>
              <a:rPr kumimoji="1" lang="zh-CN" altLang="en-US" sz="2400" b="0" i="0" u="none" strike="noStrike" kern="1200" cap="none" spc="0" normalizeH="0" baseline="0" noProof="0" dirty="0">
                <a:ln>
                  <a:noFill/>
                </a:ln>
                <a:solidFill>
                  <a:srgbClr val="3366FF"/>
                </a:solidFill>
                <a:effectLst/>
                <a:uLnTx/>
                <a:uFillTx/>
                <a:latin typeface="+mn-ea"/>
                <a:ea typeface="+mn-ea"/>
              </a:rPr>
              <a:t>搜索数据在后一部分：</a:t>
            </a:r>
            <a:endParaRPr kumimoji="1" lang="en-US" altLang="zh-CN" sz="2400" b="0" i="0" u="none" strike="noStrike" kern="1200" cap="none" spc="0" normalizeH="0" baseline="0" noProof="0" dirty="0">
              <a:ln>
                <a:noFill/>
              </a:ln>
              <a:solidFill>
                <a:srgbClr val="3366FF"/>
              </a:solidFill>
              <a:effectLst/>
              <a:uLnTx/>
              <a:uFillTx/>
              <a:latin typeface="+mn-ea"/>
              <a:ea typeface="+mn-ea"/>
            </a:endParaRPr>
          </a:p>
        </p:txBody>
      </p:sp>
      <p:pic>
        <p:nvPicPr>
          <p:cNvPr id="46089" name="图片 12">
            <a:extLst>
              <a:ext uri="{FF2B5EF4-FFF2-40B4-BE49-F238E27FC236}">
                <a16:creationId xmlns:a16="http://schemas.microsoft.com/office/drawing/2014/main" id="{B5D92CC2-482D-8348-A590-7743077B72C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61976" y="4285782"/>
            <a:ext cx="4043363" cy="44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0" name="文本框 13">
            <a:extLst>
              <a:ext uri="{FF2B5EF4-FFF2-40B4-BE49-F238E27FC236}">
                <a16:creationId xmlns:a16="http://schemas.microsoft.com/office/drawing/2014/main" id="{99037345-6BEC-1543-B1B3-6B501FF09D92}"/>
              </a:ext>
            </a:extLst>
          </p:cNvPr>
          <p:cNvSpPr txBox="1">
            <a:spLocks noChangeArrowheads="1"/>
          </p:cNvSpPr>
          <p:nvPr/>
        </p:nvSpPr>
        <p:spPr bwMode="auto">
          <a:xfrm>
            <a:off x="605887" y="4819948"/>
            <a:ext cx="42390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3366FF"/>
                </a:solidFill>
                <a:effectLst/>
                <a:uLnTx/>
                <a:uFillTx/>
                <a:latin typeface="+mn-ea"/>
                <a:ea typeface="+mn-ea"/>
              </a:rPr>
              <a:t>继续在此部分二分：</a:t>
            </a:r>
            <a:endParaRPr kumimoji="1" lang="en-US" altLang="zh-CN" sz="2400" b="0" i="0" u="none" strike="noStrike" kern="1200" cap="none" spc="0" normalizeH="0" baseline="0" noProof="0" dirty="0">
              <a:ln>
                <a:noFill/>
              </a:ln>
              <a:solidFill>
                <a:srgbClr val="3366FF"/>
              </a:solidFill>
              <a:effectLst/>
              <a:uLnTx/>
              <a:uFillTx/>
              <a:latin typeface="+mn-ea"/>
              <a:ea typeface="+mn-ea"/>
            </a:endParaRPr>
          </a:p>
        </p:txBody>
      </p:sp>
      <p:pic>
        <p:nvPicPr>
          <p:cNvPr id="46091" name="图片 14">
            <a:extLst>
              <a:ext uri="{FF2B5EF4-FFF2-40B4-BE49-F238E27FC236}">
                <a16:creationId xmlns:a16="http://schemas.microsoft.com/office/drawing/2014/main" id="{26B2F7D0-AC26-3645-8095-D84A6509A87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90338" y="4879749"/>
            <a:ext cx="3343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2" name="文本框 15">
            <a:extLst>
              <a:ext uri="{FF2B5EF4-FFF2-40B4-BE49-F238E27FC236}">
                <a16:creationId xmlns:a16="http://schemas.microsoft.com/office/drawing/2014/main" id="{205F85A2-CD6E-6643-AF89-32C2E312C3FE}"/>
              </a:ext>
            </a:extLst>
          </p:cNvPr>
          <p:cNvSpPr txBox="1">
            <a:spLocks noChangeArrowheads="1"/>
          </p:cNvSpPr>
          <p:nvPr/>
        </p:nvSpPr>
        <p:spPr bwMode="auto">
          <a:xfrm>
            <a:off x="626346" y="5313660"/>
            <a:ext cx="48184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3366FF"/>
                </a:solidFill>
                <a:effectLst/>
                <a:uLnTx/>
                <a:uFillTx/>
                <a:latin typeface="+mn-ea"/>
                <a:ea typeface="+mn-ea"/>
              </a:rPr>
              <a:t>2</a:t>
            </a:r>
            <a:r>
              <a:rPr kumimoji="1" lang="en-US" altLang="zh-CN" sz="2400" b="0" i="0" u="none" strike="noStrike" kern="1200" cap="none" spc="0" normalizeH="0" baseline="0" noProof="0" dirty="0">
                <a:ln>
                  <a:noFill/>
                </a:ln>
                <a:solidFill>
                  <a:srgbClr val="3366FF"/>
                </a:solidFill>
                <a:effectLst/>
                <a:uLnTx/>
                <a:uFillTx/>
                <a:latin typeface="+mn-ea"/>
                <a:ea typeface="+mn-ea"/>
              </a:rPr>
              <a:t>2&lt;23</a:t>
            </a:r>
            <a:r>
              <a:rPr kumimoji="1" lang="zh-CN" altLang="en-US" sz="2400" b="0" i="0" u="none" strike="noStrike" kern="1200" cap="none" spc="0" normalizeH="0" baseline="0" noProof="0" dirty="0" smtClean="0">
                <a:ln>
                  <a:noFill/>
                </a:ln>
                <a:solidFill>
                  <a:srgbClr val="3366FF"/>
                </a:solidFill>
                <a:effectLst/>
                <a:uLnTx/>
                <a:uFillTx/>
                <a:latin typeface="+mn-ea"/>
                <a:ea typeface="+mn-ea"/>
              </a:rPr>
              <a:t>，被</a:t>
            </a:r>
            <a:r>
              <a:rPr kumimoji="1" lang="zh-CN" altLang="en-US" sz="2400" b="0" i="0" u="none" strike="noStrike" kern="1200" cap="none" spc="0" normalizeH="0" baseline="0" noProof="0" dirty="0">
                <a:ln>
                  <a:noFill/>
                </a:ln>
                <a:solidFill>
                  <a:srgbClr val="3366FF"/>
                </a:solidFill>
                <a:effectLst/>
                <a:uLnTx/>
                <a:uFillTx/>
                <a:latin typeface="+mn-ea"/>
                <a:ea typeface="+mn-ea"/>
              </a:rPr>
              <a:t>搜索数据在前一部分：</a:t>
            </a:r>
            <a:endParaRPr kumimoji="1" lang="en-US" altLang="zh-CN" sz="2400" b="0" i="0" u="none" strike="noStrike" kern="1200" cap="none" spc="0" normalizeH="0" baseline="0" noProof="0" dirty="0">
              <a:ln>
                <a:noFill/>
              </a:ln>
              <a:solidFill>
                <a:srgbClr val="3366FF"/>
              </a:solidFill>
              <a:effectLst/>
              <a:uLnTx/>
              <a:uFillTx/>
              <a:latin typeface="+mn-ea"/>
              <a:ea typeface="+mn-ea"/>
            </a:endParaRPr>
          </a:p>
        </p:txBody>
      </p:sp>
      <p:pic>
        <p:nvPicPr>
          <p:cNvPr id="46093" name="图片 16">
            <a:extLst>
              <a:ext uri="{FF2B5EF4-FFF2-40B4-BE49-F238E27FC236}">
                <a16:creationId xmlns:a16="http://schemas.microsoft.com/office/drawing/2014/main" id="{0EE2FB38-8E6D-954E-A3A7-E31CD0E0D5D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61975" y="5330988"/>
            <a:ext cx="2496014" cy="484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4" name="文本框 17">
            <a:extLst>
              <a:ext uri="{FF2B5EF4-FFF2-40B4-BE49-F238E27FC236}">
                <a16:creationId xmlns:a16="http://schemas.microsoft.com/office/drawing/2014/main" id="{6750FC21-0A34-9947-B234-0CC613AE74D3}"/>
              </a:ext>
            </a:extLst>
          </p:cNvPr>
          <p:cNvSpPr txBox="1">
            <a:spLocks noChangeArrowheads="1"/>
          </p:cNvSpPr>
          <p:nvPr/>
        </p:nvSpPr>
        <p:spPr bwMode="auto">
          <a:xfrm>
            <a:off x="608346" y="5848477"/>
            <a:ext cx="42374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3366FF"/>
                </a:solidFill>
                <a:effectLst/>
                <a:uLnTx/>
                <a:uFillTx/>
                <a:latin typeface="+mn-ea"/>
                <a:ea typeface="+mn-ea"/>
              </a:rPr>
              <a:t>重复以上步骤</a:t>
            </a:r>
            <a:endParaRPr kumimoji="1" lang="en-US" altLang="zh-CN" sz="2400" b="0" i="0" u="none" strike="noStrike" kern="1200" cap="none" spc="0" normalizeH="0" baseline="0" noProof="0" dirty="0">
              <a:ln>
                <a:noFill/>
              </a:ln>
              <a:solidFill>
                <a:srgbClr val="3366FF"/>
              </a:solidFill>
              <a:effectLst/>
              <a:uLnTx/>
              <a:uFillTx/>
              <a:latin typeface="+mn-ea"/>
              <a:ea typeface="+mn-ea"/>
            </a:endParaRPr>
          </a:p>
        </p:txBody>
      </p:sp>
      <p:sp>
        <p:nvSpPr>
          <p:cNvPr id="17"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286713" y="259557"/>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eaLnBrk="1" hangingPunct="1"/>
            <a:r>
              <a:rPr lang="en-US" altLang="ja-JP" kern="0" dirty="0" smtClean="0">
                <a:latin typeface="SimHei" panose="02010609060101010101" pitchFamily="49" charset="-122"/>
                <a:ea typeface="SimHei" panose="02010609060101010101" pitchFamily="49" charset="-122"/>
              </a:rPr>
              <a:t>1.2</a:t>
            </a:r>
            <a:r>
              <a:rPr lang="ja-JP" altLang="en-US" kern="0" dirty="0" smtClean="0">
                <a:latin typeface="SimHei" panose="02010609060101010101" pitchFamily="49" charset="-122"/>
                <a:ea typeface="SimHei" panose="02010609060101010101" pitchFamily="49" charset="-122"/>
              </a:rPr>
              <a:t> </a:t>
            </a:r>
            <a:r>
              <a:rPr lang="zh-CN" altLang="en-US" kern="0" dirty="0" smtClean="0">
                <a:latin typeface="SimHei" panose="02010609060101010101" pitchFamily="49" charset="-122"/>
                <a:ea typeface="SimHei" panose="02010609060101010101" pitchFamily="49" charset="-122"/>
              </a:rPr>
              <a:t>算法具体例子：二分搜索</a:t>
            </a:r>
            <a:endParaRPr lang="ja-JP" altLang="en-US" kern="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526055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幻灯片编号占位符 3">
            <a:extLst>
              <a:ext uri="{FF2B5EF4-FFF2-40B4-BE49-F238E27FC236}">
                <a16:creationId xmlns:a16="http://schemas.microsoft.com/office/drawing/2014/main" id="{FBBE6BCE-9645-2E43-8CA1-37ACAB8BE34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E43DA9A-D8F2-0345-982A-AE110D764EEF}"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286713" y="259557"/>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eaLnBrk="1" hangingPunct="1"/>
            <a:r>
              <a:rPr lang="en-US" altLang="ja-JP" kern="0" dirty="0" smtClean="0">
                <a:latin typeface="SimHei" panose="02010609060101010101" pitchFamily="49" charset="-122"/>
                <a:ea typeface="SimHei" panose="02010609060101010101" pitchFamily="49" charset="-122"/>
              </a:rPr>
              <a:t>1.2</a:t>
            </a:r>
            <a:r>
              <a:rPr lang="ja-JP" altLang="en-US" kern="0" dirty="0" smtClean="0">
                <a:latin typeface="SimHei" panose="02010609060101010101" pitchFamily="49" charset="-122"/>
                <a:ea typeface="SimHei" panose="02010609060101010101" pitchFamily="49" charset="-122"/>
              </a:rPr>
              <a:t> </a:t>
            </a:r>
            <a:r>
              <a:rPr lang="zh-CN" altLang="en-US" kern="0" dirty="0" smtClean="0">
                <a:latin typeface="SimHei" panose="02010609060101010101" pitchFamily="49" charset="-122"/>
                <a:ea typeface="SimHei" panose="02010609060101010101" pitchFamily="49" charset="-122"/>
              </a:rPr>
              <a:t>算法具体例子：二分搜索</a:t>
            </a:r>
            <a:endParaRPr lang="ja-JP" altLang="en-US" kern="0" dirty="0">
              <a:latin typeface="SimHei" panose="02010609060101010101" pitchFamily="49" charset="-122"/>
              <a:ea typeface="SimHei" panose="02010609060101010101" pitchFamily="49" charset="-122"/>
            </a:endParaRPr>
          </a:p>
        </p:txBody>
      </p:sp>
      <p:pic>
        <p:nvPicPr>
          <p:cNvPr id="2" name="图片 1"/>
          <p:cNvPicPr>
            <a:picLocks noChangeAspect="1"/>
          </p:cNvPicPr>
          <p:nvPr/>
        </p:nvPicPr>
        <p:blipFill>
          <a:blip r:embed="rId3"/>
          <a:stretch>
            <a:fillRect/>
          </a:stretch>
        </p:blipFill>
        <p:spPr>
          <a:xfrm>
            <a:off x="1703850" y="2609266"/>
            <a:ext cx="5827481" cy="4251628"/>
          </a:xfrm>
          <a:prstGeom prst="rect">
            <a:avLst/>
          </a:prstGeom>
        </p:spPr>
      </p:pic>
      <p:sp>
        <p:nvSpPr>
          <p:cNvPr id="8" name="内容占位符 2">
            <a:extLst>
              <a:ext uri="{FF2B5EF4-FFF2-40B4-BE49-F238E27FC236}">
                <a16:creationId xmlns:a16="http://schemas.microsoft.com/office/drawing/2014/main" id="{6072231C-7B32-EF46-B644-E3FCBA423B3B}"/>
              </a:ext>
            </a:extLst>
          </p:cNvPr>
          <p:cNvSpPr txBox="1">
            <a:spLocks noChangeArrowheads="1"/>
          </p:cNvSpPr>
          <p:nvPr/>
        </p:nvSpPr>
        <p:spPr>
          <a:xfrm>
            <a:off x="753988" y="1950454"/>
            <a:ext cx="3537356" cy="658812"/>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pPr eaLnBrk="1" hangingPunct="1"/>
            <a:r>
              <a:rPr lang="zh-CN" altLang="en-US" dirty="0">
                <a:solidFill>
                  <a:srgbClr val="000000"/>
                </a:solidFill>
                <a:latin typeface="Times New Roman" panose="02020603050405020304" pitchFamily="18" charset="0"/>
              </a:rPr>
              <a:t>伪代码</a:t>
            </a:r>
            <a:endParaRPr lang="zh-CN" altLang="en-US" kern="0" dirty="0"/>
          </a:p>
        </p:txBody>
      </p:sp>
    </p:spTree>
    <p:extLst>
      <p:ext uri="{BB962C8B-B14F-4D97-AF65-F5344CB8AC3E}">
        <p14:creationId xmlns:p14="http://schemas.microsoft.com/office/powerpoint/2010/main" val="23929522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编号占位符 3">
            <a:extLst>
              <a:ext uri="{FF2B5EF4-FFF2-40B4-BE49-F238E27FC236}">
                <a16:creationId xmlns:a16="http://schemas.microsoft.com/office/drawing/2014/main" id="{05442C53-1D1A-8448-927D-223DF1A18E6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D9769F8-C819-DA44-B2A5-09D92E0ED9AB}"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6"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286713" y="259557"/>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eaLnBrk="1" hangingPunct="1"/>
            <a:r>
              <a:rPr lang="en-US" altLang="ja-JP" kern="0" dirty="0" smtClean="0">
                <a:latin typeface="SimHei" panose="02010609060101010101" pitchFamily="49" charset="-122"/>
                <a:ea typeface="SimHei" panose="02010609060101010101" pitchFamily="49" charset="-122"/>
              </a:rPr>
              <a:t>1.2</a:t>
            </a:r>
            <a:r>
              <a:rPr lang="ja-JP" altLang="en-US" kern="0" dirty="0" smtClean="0">
                <a:latin typeface="SimHei" panose="02010609060101010101" pitchFamily="49" charset="-122"/>
                <a:ea typeface="SimHei" panose="02010609060101010101" pitchFamily="49" charset="-122"/>
              </a:rPr>
              <a:t> </a:t>
            </a:r>
            <a:r>
              <a:rPr lang="zh-CN" altLang="en-US" kern="0" dirty="0" smtClean="0">
                <a:latin typeface="SimHei" panose="02010609060101010101" pitchFamily="49" charset="-122"/>
                <a:ea typeface="SimHei" panose="02010609060101010101" pitchFamily="49" charset="-122"/>
              </a:rPr>
              <a:t>算法具体例子：二分搜索</a:t>
            </a:r>
            <a:endParaRPr lang="ja-JP" altLang="en-US" kern="0" dirty="0">
              <a:latin typeface="SimHei" panose="02010609060101010101" pitchFamily="49" charset="-122"/>
              <a:ea typeface="SimHei" panose="02010609060101010101" pitchFamily="49" charset="-122"/>
            </a:endParaRPr>
          </a:p>
        </p:txBody>
      </p:sp>
      <p:sp>
        <p:nvSpPr>
          <p:cNvPr id="9" name="内容占位符 2">
            <a:extLst>
              <a:ext uri="{FF2B5EF4-FFF2-40B4-BE49-F238E27FC236}">
                <a16:creationId xmlns:a16="http://schemas.microsoft.com/office/drawing/2014/main" id="{BB877FC1-5755-8046-86E1-39BC0FD3D08A}"/>
              </a:ext>
            </a:extLst>
          </p:cNvPr>
          <p:cNvSpPr>
            <a:spLocks noGrp="1"/>
          </p:cNvSpPr>
          <p:nvPr>
            <p:ph idx="1"/>
          </p:nvPr>
        </p:nvSpPr>
        <p:spPr>
          <a:xfrm>
            <a:off x="761105" y="2001838"/>
            <a:ext cx="8318645" cy="4540278"/>
          </a:xfrm>
        </p:spPr>
        <p:txBody>
          <a:bodyPr/>
          <a:lstStyle/>
          <a:p>
            <a:r>
              <a:rPr lang="zh-CN" altLang="en-US" dirty="0" smtClean="0"/>
              <a:t>算法分析</a:t>
            </a:r>
            <a:endParaRPr lang="en-US" altLang="zh-CN" dirty="0"/>
          </a:p>
          <a:p>
            <a:pPr lvl="1"/>
            <a:r>
              <a:rPr lang="zh-CN" altLang="en-US" dirty="0" smtClean="0">
                <a:solidFill>
                  <a:srgbClr val="000000"/>
                </a:solidFill>
                <a:latin typeface="Times New Roman" panose="02020603050405020304" pitchFamily="18" charset="0"/>
              </a:rPr>
              <a:t>最好</a:t>
            </a:r>
            <a:r>
              <a:rPr lang="zh-CN" altLang="en-US" dirty="0">
                <a:solidFill>
                  <a:srgbClr val="000000"/>
                </a:solidFill>
                <a:latin typeface="Times New Roman" panose="02020603050405020304" pitchFamily="18" charset="0"/>
              </a:rPr>
              <a:t>情形</a:t>
            </a:r>
            <a:r>
              <a:rPr kumimoji="0" lang="zh-CN" altLang="en-US" kern="1200" dirty="0" smtClean="0">
                <a:solidFill>
                  <a:srgbClr val="000000"/>
                </a:solidFill>
                <a:latin typeface="Georgia" panose="02040502050405020303" pitchFamily="18" charset="0"/>
              </a:rPr>
              <a:t>：</a:t>
            </a:r>
            <a:r>
              <a:rPr kumimoji="0" lang="zh-CN" altLang="en-US" kern="1200" dirty="0">
                <a:solidFill>
                  <a:srgbClr val="FF0000"/>
                </a:solidFill>
                <a:latin typeface="Georgia" panose="02040502050405020303" pitchFamily="18" charset="0"/>
              </a:rPr>
              <a:t>比较</a:t>
            </a:r>
            <a:r>
              <a:rPr kumimoji="0" lang="en-US" altLang="zh-CN" kern="1200" dirty="0">
                <a:solidFill>
                  <a:srgbClr val="FF0000"/>
                </a:solidFill>
                <a:latin typeface="Times New Roman" panose="02020603050405020304" pitchFamily="18" charset="0"/>
                <a:cs typeface="Times New Roman" panose="02020603050405020304" pitchFamily="18" charset="0"/>
              </a:rPr>
              <a:t>1</a:t>
            </a:r>
            <a:r>
              <a:rPr kumimoji="0" lang="zh-CN" altLang="en-US" kern="1200" dirty="0">
                <a:solidFill>
                  <a:srgbClr val="FF0000"/>
                </a:solidFill>
                <a:latin typeface="Times New Roman" panose="02020603050405020304" pitchFamily="18" charset="0"/>
                <a:cs typeface="Times New Roman" panose="02020603050405020304" pitchFamily="18" charset="0"/>
              </a:rPr>
              <a:t>次</a:t>
            </a:r>
            <a:endParaRPr kumimoji="0" lang="en-US" altLang="zh-CN" kern="1200" dirty="0" smtClean="0">
              <a:solidFill>
                <a:srgbClr val="000000"/>
              </a:solidFill>
              <a:latin typeface="Times New Roman" panose="02020603050405020304" pitchFamily="18" charset="0"/>
              <a:cs typeface="Times New Roman" panose="02020603050405020304" pitchFamily="18" charset="0"/>
            </a:endParaRPr>
          </a:p>
          <a:p>
            <a:pPr lvl="1"/>
            <a:r>
              <a:rPr lang="zh-CN" altLang="en-US" dirty="0" smtClean="0"/>
              <a:t>最坏情形：</a:t>
            </a:r>
            <a:r>
              <a:rPr kumimoji="0" lang="zh-CN" altLang="en-US" kern="1200" dirty="0">
                <a:solidFill>
                  <a:srgbClr val="FF0000"/>
                </a:solidFill>
                <a:latin typeface="Georgia" panose="02040502050405020303" pitchFamily="18" charset="0"/>
              </a:rPr>
              <a:t>比较</a:t>
            </a:r>
            <a:r>
              <a:rPr kumimoji="0" lang="en-US" altLang="zh-CN" kern="1200" dirty="0">
                <a:solidFill>
                  <a:srgbClr val="FF0000"/>
                </a:solidFill>
                <a:latin typeface="Times New Roman" panose="02020603050405020304" pitchFamily="18" charset="0"/>
                <a:cs typeface="Times New Roman" panose="02020603050405020304" pitchFamily="18" charset="0"/>
                <a:sym typeface="Symbol" pitchFamily="2" charset="2"/>
              </a:rPr>
              <a:t></a:t>
            </a:r>
            <a:r>
              <a:rPr kumimoji="0" lang="en-US" altLang="zh-CN" kern="1200" dirty="0" smtClean="0">
                <a:solidFill>
                  <a:srgbClr val="FF0000"/>
                </a:solidFill>
                <a:latin typeface="Times New Roman" panose="02020603050405020304" pitchFamily="18" charset="0"/>
                <a:cs typeface="Times New Roman" panose="02020603050405020304" pitchFamily="18" charset="0"/>
              </a:rPr>
              <a:t>log </a:t>
            </a:r>
            <a:r>
              <a:rPr kumimoji="0" lang="en-US" altLang="zh-CN" i="1" kern="1200" dirty="0" smtClean="0">
                <a:solidFill>
                  <a:srgbClr val="FF0000"/>
                </a:solidFill>
                <a:latin typeface="Times New Roman" panose="02020603050405020304" pitchFamily="18" charset="0"/>
                <a:cs typeface="Times New Roman" panose="02020603050405020304" pitchFamily="18" charset="0"/>
              </a:rPr>
              <a:t>n</a:t>
            </a:r>
            <a:r>
              <a:rPr kumimoji="0" lang="en-US" altLang="zh-CN" kern="1200" dirty="0" smtClean="0">
                <a:solidFill>
                  <a:srgbClr val="FF0000"/>
                </a:solidFill>
                <a:latin typeface="Times New Roman" panose="02020603050405020304" pitchFamily="18" charset="0"/>
                <a:cs typeface="Times New Roman" panose="02020603050405020304" pitchFamily="18" charset="0"/>
                <a:sym typeface="Symbol" pitchFamily="2" charset="2"/>
              </a:rPr>
              <a:t> </a:t>
            </a:r>
            <a:r>
              <a:rPr kumimoji="0" lang="en-US" altLang="zh-CN" kern="1200" dirty="0" smtClean="0">
                <a:solidFill>
                  <a:srgbClr val="FF0000"/>
                </a:solidFill>
                <a:latin typeface="Times New Roman" panose="02020603050405020304" pitchFamily="18" charset="0"/>
                <a:cs typeface="Times New Roman" panose="02020603050405020304" pitchFamily="18" charset="0"/>
              </a:rPr>
              <a:t>+ 1</a:t>
            </a:r>
            <a:r>
              <a:rPr kumimoji="0" lang="zh-CN" altLang="en-US" kern="1200" dirty="0" smtClean="0">
                <a:solidFill>
                  <a:srgbClr val="FF0000"/>
                </a:solidFill>
                <a:latin typeface="Times New Roman" panose="02020603050405020304" pitchFamily="18" charset="0"/>
                <a:cs typeface="Times New Roman" panose="02020603050405020304" pitchFamily="18" charset="0"/>
              </a:rPr>
              <a:t>次</a:t>
            </a:r>
            <a:endParaRPr lang="en-US" altLang="en-US" dirty="0" smtClean="0">
              <a:latin typeface="Times New Roman" panose="02020603050405020304" pitchFamily="18" charset="0"/>
              <a:cs typeface="Times New Roman" panose="02020603050405020304" pitchFamily="18" charset="0"/>
            </a:endParaRPr>
          </a:p>
          <a:p>
            <a:pPr lvl="2"/>
            <a:r>
              <a:rPr kumimoji="0" lang="zh-CN" altLang="en-US" kern="1200" dirty="0" smtClean="0">
                <a:solidFill>
                  <a:srgbClr val="000000"/>
                </a:solidFill>
                <a:latin typeface="Times New Roman" panose="02020603050405020304" pitchFamily="18" charset="0"/>
                <a:cs typeface="Times New Roman" panose="02020603050405020304" pitchFamily="18" charset="0"/>
              </a:rPr>
              <a:t>每次</a:t>
            </a:r>
            <a:r>
              <a:rPr kumimoji="0" lang="zh-CN" altLang="en-US" kern="1200" dirty="0">
                <a:solidFill>
                  <a:srgbClr val="000000"/>
                </a:solidFill>
                <a:latin typeface="Times New Roman" panose="02020603050405020304" pitchFamily="18" charset="0"/>
                <a:cs typeface="Times New Roman" panose="02020603050405020304" pitchFamily="18" charset="0"/>
              </a:rPr>
              <a:t>循环都要抛弃一些元素，例如第二次循环时，剩余元素为</a:t>
            </a:r>
            <a:r>
              <a:rPr kumimoji="0" lang="en-US" altLang="zh-CN" i="1" kern="1200" dirty="0">
                <a:solidFill>
                  <a:srgbClr val="000000"/>
                </a:solidFill>
                <a:latin typeface="Times New Roman" panose="02020603050405020304" pitchFamily="18" charset="0"/>
                <a:cs typeface="Times New Roman" panose="02020603050405020304" pitchFamily="18" charset="0"/>
              </a:rPr>
              <a:t>A</a:t>
            </a:r>
            <a:r>
              <a:rPr kumimoji="0" lang="en-US" altLang="zh-CN" kern="1200" dirty="0">
                <a:solidFill>
                  <a:srgbClr val="000000"/>
                </a:solidFill>
                <a:latin typeface="Times New Roman" panose="02020603050405020304" pitchFamily="18" charset="0"/>
                <a:cs typeface="Times New Roman" panose="02020603050405020304" pitchFamily="18" charset="0"/>
              </a:rPr>
              <a:t>[1…mid-1]</a:t>
            </a:r>
            <a:r>
              <a:rPr kumimoji="0" lang="zh-CN" altLang="en-US" kern="1200" dirty="0">
                <a:solidFill>
                  <a:srgbClr val="000000"/>
                </a:solidFill>
                <a:latin typeface="Times New Roman" panose="02020603050405020304" pitchFamily="18" charset="0"/>
                <a:cs typeface="Times New Roman" panose="02020603050405020304" pitchFamily="18" charset="0"/>
              </a:rPr>
              <a:t>或</a:t>
            </a:r>
            <a:r>
              <a:rPr kumimoji="0" lang="en-US" altLang="zh-CN" i="1" kern="1200" dirty="0">
                <a:solidFill>
                  <a:srgbClr val="000000"/>
                </a:solidFill>
                <a:latin typeface="Times New Roman" panose="02020603050405020304" pitchFamily="18" charset="0"/>
                <a:cs typeface="Times New Roman" panose="02020603050405020304" pitchFamily="18" charset="0"/>
              </a:rPr>
              <a:t>A</a:t>
            </a:r>
            <a:r>
              <a:rPr kumimoji="0" lang="en-US" altLang="zh-CN" kern="1200" dirty="0">
                <a:solidFill>
                  <a:srgbClr val="000000"/>
                </a:solidFill>
                <a:latin typeface="Times New Roman" panose="02020603050405020304" pitchFamily="18" charset="0"/>
                <a:cs typeface="Times New Roman" panose="02020603050405020304" pitchFamily="18" charset="0"/>
              </a:rPr>
              <a:t>[mid+1…</a:t>
            </a:r>
            <a:r>
              <a:rPr kumimoji="0" lang="en-US" altLang="zh-CN" i="1" kern="1200" dirty="0">
                <a:solidFill>
                  <a:srgbClr val="000000"/>
                </a:solidFill>
                <a:latin typeface="Times New Roman" panose="02020603050405020304" pitchFamily="18" charset="0"/>
                <a:cs typeface="Times New Roman" panose="02020603050405020304" pitchFamily="18" charset="0"/>
              </a:rPr>
              <a:t>n</a:t>
            </a:r>
            <a:r>
              <a:rPr kumimoji="0" lang="en-US" altLang="zh-CN" kern="1200" dirty="0">
                <a:solidFill>
                  <a:srgbClr val="000000"/>
                </a:solidFill>
                <a:latin typeface="Times New Roman" panose="02020603050405020304" pitchFamily="18" charset="0"/>
                <a:cs typeface="Times New Roman" panose="02020603050405020304" pitchFamily="18" charset="0"/>
              </a:rPr>
              <a:t>]</a:t>
            </a:r>
            <a:r>
              <a:rPr kumimoji="0" lang="zh-CN" altLang="en-US" kern="1200" dirty="0">
                <a:solidFill>
                  <a:srgbClr val="000000"/>
                </a:solidFill>
                <a:latin typeface="Times New Roman" panose="02020603050405020304" pitchFamily="18" charset="0"/>
                <a:cs typeface="Times New Roman" panose="02020603050405020304" pitchFamily="18" charset="0"/>
              </a:rPr>
              <a:t>，不妨设为</a:t>
            </a:r>
            <a:r>
              <a:rPr kumimoji="0" lang="en-US" altLang="zh-CN" i="1" kern="1200" dirty="0">
                <a:solidFill>
                  <a:srgbClr val="000000"/>
                </a:solidFill>
                <a:latin typeface="Times New Roman" panose="02020603050405020304" pitchFamily="18" charset="0"/>
                <a:cs typeface="Times New Roman" panose="02020603050405020304" pitchFamily="18" charset="0"/>
              </a:rPr>
              <a:t>A</a:t>
            </a:r>
            <a:r>
              <a:rPr kumimoji="0" lang="en-US" altLang="zh-CN" kern="1200" dirty="0">
                <a:solidFill>
                  <a:srgbClr val="000000"/>
                </a:solidFill>
                <a:latin typeface="Times New Roman" panose="02020603050405020304" pitchFamily="18" charset="0"/>
                <a:cs typeface="Times New Roman" panose="02020603050405020304" pitchFamily="18" charset="0"/>
              </a:rPr>
              <a:t>[mid+1…</a:t>
            </a:r>
            <a:r>
              <a:rPr kumimoji="0" lang="en-US" altLang="zh-CN" i="1" kern="1200" dirty="0">
                <a:solidFill>
                  <a:srgbClr val="000000"/>
                </a:solidFill>
                <a:latin typeface="Times New Roman" panose="02020603050405020304" pitchFamily="18" charset="0"/>
                <a:cs typeface="Times New Roman" panose="02020603050405020304" pitchFamily="18" charset="0"/>
              </a:rPr>
              <a:t>n</a:t>
            </a:r>
            <a:r>
              <a:rPr kumimoji="0" lang="en-US" altLang="zh-CN" kern="1200" dirty="0">
                <a:solidFill>
                  <a:srgbClr val="000000"/>
                </a:solidFill>
                <a:latin typeface="Times New Roman" panose="02020603050405020304" pitchFamily="18" charset="0"/>
                <a:cs typeface="Times New Roman" panose="02020603050405020304" pitchFamily="18" charset="0"/>
              </a:rPr>
              <a:t>]</a:t>
            </a:r>
            <a:r>
              <a:rPr kumimoji="0" lang="zh-CN" altLang="en-US" kern="1200" dirty="0">
                <a:solidFill>
                  <a:srgbClr val="000000"/>
                </a:solidFill>
                <a:latin typeface="Times New Roman" panose="02020603050405020304" pitchFamily="18" charset="0"/>
                <a:cs typeface="Times New Roman" panose="02020603050405020304" pitchFamily="18" charset="0"/>
              </a:rPr>
              <a:t>，则剩余的元素个数是</a:t>
            </a:r>
            <a:r>
              <a:rPr kumimoji="0" lang="en-US" altLang="zh-CN" kern="1200" dirty="0">
                <a:solidFill>
                  <a:srgbClr val="000000"/>
                </a:solidFill>
                <a:latin typeface="Times New Roman" panose="02020603050405020304" pitchFamily="18" charset="0"/>
                <a:cs typeface="Times New Roman" panose="02020603050405020304" pitchFamily="18" charset="0"/>
                <a:sym typeface="Symbol" pitchFamily="2" charset="2"/>
              </a:rPr>
              <a:t></a:t>
            </a:r>
            <a:r>
              <a:rPr kumimoji="0" lang="en-US" altLang="zh-CN" i="1" kern="1200" dirty="0">
                <a:solidFill>
                  <a:srgbClr val="000000"/>
                </a:solidFill>
                <a:latin typeface="Times New Roman" panose="02020603050405020304" pitchFamily="18" charset="0"/>
                <a:cs typeface="Times New Roman" panose="02020603050405020304" pitchFamily="18" charset="0"/>
              </a:rPr>
              <a:t>n</a:t>
            </a:r>
            <a:r>
              <a:rPr kumimoji="0" lang="en-US" altLang="zh-CN" kern="1200" dirty="0">
                <a:solidFill>
                  <a:srgbClr val="000000"/>
                </a:solidFill>
                <a:latin typeface="Times New Roman" panose="02020603050405020304" pitchFamily="18" charset="0"/>
                <a:cs typeface="Times New Roman" panose="02020603050405020304" pitchFamily="18" charset="0"/>
              </a:rPr>
              <a:t>/2</a:t>
            </a:r>
            <a:r>
              <a:rPr kumimoji="0" lang="en-US" altLang="zh-CN" kern="1200" dirty="0" smtClean="0">
                <a:solidFill>
                  <a:srgbClr val="000000"/>
                </a:solidFill>
                <a:latin typeface="Times New Roman" panose="02020603050405020304" pitchFamily="18" charset="0"/>
                <a:cs typeface="Times New Roman" panose="02020603050405020304" pitchFamily="18" charset="0"/>
                <a:sym typeface="Symbol" pitchFamily="2" charset="2"/>
              </a:rPr>
              <a:t></a:t>
            </a:r>
          </a:p>
          <a:p>
            <a:pPr lvl="2"/>
            <a:r>
              <a:rPr kumimoji="0" lang="zh-CN" altLang="en-US" kern="1200" dirty="0" smtClean="0">
                <a:solidFill>
                  <a:srgbClr val="000000"/>
                </a:solidFill>
                <a:latin typeface="Times New Roman" panose="02020603050405020304" pitchFamily="18" charset="0"/>
                <a:cs typeface="Times New Roman" panose="02020603050405020304" pitchFamily="18" charset="0"/>
              </a:rPr>
              <a:t>第</a:t>
            </a:r>
            <a:r>
              <a:rPr kumimoji="0" lang="en-US" altLang="zh-CN" i="1" kern="1200" dirty="0" smtClean="0">
                <a:solidFill>
                  <a:srgbClr val="000000"/>
                </a:solidFill>
                <a:latin typeface="Times New Roman" panose="02020603050405020304" pitchFamily="18" charset="0"/>
                <a:cs typeface="Times New Roman" panose="02020603050405020304" pitchFamily="18" charset="0"/>
              </a:rPr>
              <a:t>t</a:t>
            </a:r>
            <a:r>
              <a:rPr kumimoji="0" lang="zh-CN" altLang="en-US" kern="1200" dirty="0" smtClean="0">
                <a:solidFill>
                  <a:srgbClr val="000000"/>
                </a:solidFill>
                <a:latin typeface="Times New Roman" panose="02020603050405020304" pitchFamily="18" charset="0"/>
                <a:cs typeface="Times New Roman" panose="02020603050405020304" pitchFamily="18" charset="0"/>
              </a:rPr>
              <a:t>次</a:t>
            </a:r>
            <a:r>
              <a:rPr kumimoji="0" lang="en-US" altLang="zh-CN" kern="1200" dirty="0">
                <a:solidFill>
                  <a:srgbClr val="000000"/>
                </a:solidFill>
                <a:latin typeface="Times New Roman" panose="02020603050405020304" pitchFamily="18" charset="0"/>
                <a:cs typeface="Times New Roman" panose="02020603050405020304" pitchFamily="18" charset="0"/>
              </a:rPr>
              <a:t>while</a:t>
            </a:r>
            <a:r>
              <a:rPr kumimoji="0" lang="zh-CN" altLang="en-US" kern="1200" dirty="0">
                <a:solidFill>
                  <a:srgbClr val="000000"/>
                </a:solidFill>
                <a:latin typeface="Times New Roman" panose="02020603050405020304" pitchFamily="18" charset="0"/>
                <a:cs typeface="Times New Roman" panose="02020603050405020304" pitchFamily="18" charset="0"/>
              </a:rPr>
              <a:t>循环时，剩余元素的个数是</a:t>
            </a:r>
            <a:r>
              <a:rPr kumimoji="0" lang="en-US" altLang="zh-CN" kern="1200" dirty="0">
                <a:solidFill>
                  <a:srgbClr val="000000"/>
                </a:solidFill>
                <a:latin typeface="Times New Roman" panose="02020603050405020304" pitchFamily="18" charset="0"/>
                <a:cs typeface="Times New Roman" panose="02020603050405020304" pitchFamily="18" charset="0"/>
                <a:sym typeface="Symbol" pitchFamily="2" charset="2"/>
              </a:rPr>
              <a:t></a:t>
            </a:r>
            <a:r>
              <a:rPr kumimoji="0" lang="en-US" altLang="zh-CN" i="1" kern="1200" dirty="0" smtClean="0">
                <a:solidFill>
                  <a:srgbClr val="000000"/>
                </a:solidFill>
                <a:latin typeface="Times New Roman" panose="02020603050405020304" pitchFamily="18" charset="0"/>
                <a:cs typeface="Times New Roman" panose="02020603050405020304" pitchFamily="18" charset="0"/>
              </a:rPr>
              <a:t>n</a:t>
            </a:r>
            <a:r>
              <a:rPr kumimoji="0" lang="en-US" altLang="zh-CN" kern="1200" dirty="0" smtClean="0">
                <a:solidFill>
                  <a:srgbClr val="000000"/>
                </a:solidFill>
                <a:latin typeface="Times New Roman" panose="02020603050405020304" pitchFamily="18" charset="0"/>
                <a:cs typeface="Times New Roman" panose="02020603050405020304" pitchFamily="18" charset="0"/>
              </a:rPr>
              <a:t>/2</a:t>
            </a:r>
            <a:r>
              <a:rPr kumimoji="0" lang="en-US" altLang="zh-CN" i="1" kern="1200" baseline="30000" dirty="0" smtClean="0">
                <a:solidFill>
                  <a:srgbClr val="000000"/>
                </a:solidFill>
                <a:latin typeface="Times New Roman" panose="02020603050405020304" pitchFamily="18" charset="0"/>
                <a:cs typeface="Times New Roman" panose="02020603050405020304" pitchFamily="18" charset="0"/>
              </a:rPr>
              <a:t>t</a:t>
            </a:r>
            <a:r>
              <a:rPr kumimoji="0" lang="en-US" altLang="zh-CN" kern="1200" baseline="30000" dirty="0" smtClean="0">
                <a:solidFill>
                  <a:srgbClr val="000000"/>
                </a:solidFill>
                <a:latin typeface="Times New Roman" panose="02020603050405020304" pitchFamily="18" charset="0"/>
                <a:cs typeface="Times New Roman" panose="02020603050405020304" pitchFamily="18" charset="0"/>
              </a:rPr>
              <a:t>-1</a:t>
            </a:r>
            <a:r>
              <a:rPr kumimoji="0" lang="en-US" altLang="zh-CN" kern="1200" dirty="0">
                <a:solidFill>
                  <a:srgbClr val="000000"/>
                </a:solidFill>
                <a:latin typeface="Times New Roman" panose="02020603050405020304" pitchFamily="18" charset="0"/>
                <a:cs typeface="Times New Roman" panose="02020603050405020304" pitchFamily="18" charset="0"/>
                <a:sym typeface="Symbol" pitchFamily="2" charset="2"/>
              </a:rPr>
              <a:t></a:t>
            </a:r>
            <a:endParaRPr kumimoji="0" lang="en-US" altLang="zh-CN" kern="1200" dirty="0">
              <a:solidFill>
                <a:srgbClr val="000000"/>
              </a:solidFill>
              <a:latin typeface="Times New Roman" panose="02020603050405020304" pitchFamily="18" charset="0"/>
              <a:cs typeface="Times New Roman" panose="02020603050405020304" pitchFamily="18" charset="0"/>
            </a:endParaRPr>
          </a:p>
          <a:p>
            <a:pPr lvl="2"/>
            <a:r>
              <a:rPr kumimoji="0" lang="zh-CN" altLang="en-US" kern="1200" dirty="0">
                <a:solidFill>
                  <a:srgbClr val="000000"/>
                </a:solidFill>
                <a:latin typeface="Georgia" panose="02040502050405020303" pitchFamily="18" charset="0"/>
              </a:rPr>
              <a:t>或者找到</a:t>
            </a:r>
            <a:r>
              <a:rPr kumimoji="0" lang="en-US" altLang="zh-CN" i="1" kern="1200" dirty="0">
                <a:solidFill>
                  <a:srgbClr val="000000"/>
                </a:solidFill>
                <a:latin typeface="Times New Roman" panose="02020603050405020304" pitchFamily="18" charset="0"/>
                <a:cs typeface="Times New Roman" panose="02020603050405020304" pitchFamily="18" charset="0"/>
              </a:rPr>
              <a:t>x</a:t>
            </a:r>
            <a:r>
              <a:rPr kumimoji="0" lang="zh-CN" altLang="en-US" kern="1200" dirty="0">
                <a:solidFill>
                  <a:srgbClr val="000000"/>
                </a:solidFill>
                <a:latin typeface="Georgia" panose="02040502050405020303" pitchFamily="18" charset="0"/>
              </a:rPr>
              <a:t>，或者程序在子序列长度</a:t>
            </a:r>
            <a:r>
              <a:rPr kumimoji="0" lang="zh-CN" altLang="en-US" kern="1200" dirty="0">
                <a:solidFill>
                  <a:srgbClr val="000000"/>
                </a:solidFill>
                <a:latin typeface="Times New Roman" panose="02020603050405020304" pitchFamily="18" charset="0"/>
                <a:cs typeface="Times New Roman" panose="02020603050405020304" pitchFamily="18" charset="0"/>
              </a:rPr>
              <a:t>达到</a:t>
            </a:r>
            <a:r>
              <a:rPr kumimoji="0" lang="en-US" altLang="zh-CN" kern="1200" dirty="0">
                <a:solidFill>
                  <a:srgbClr val="000000"/>
                </a:solidFill>
                <a:latin typeface="Times New Roman" panose="02020603050405020304" pitchFamily="18" charset="0"/>
                <a:cs typeface="Times New Roman" panose="02020603050405020304" pitchFamily="18" charset="0"/>
              </a:rPr>
              <a:t>1</a:t>
            </a:r>
            <a:r>
              <a:rPr kumimoji="0" lang="zh-CN" altLang="en-US" kern="1200" dirty="0">
                <a:solidFill>
                  <a:srgbClr val="000000"/>
                </a:solidFill>
                <a:latin typeface="Georgia" panose="02040502050405020303" pitchFamily="18" charset="0"/>
              </a:rPr>
              <a:t>时终止搜索</a:t>
            </a:r>
            <a:r>
              <a:rPr kumimoji="0" lang="en-US" altLang="zh-CN" kern="1200" dirty="0">
                <a:solidFill>
                  <a:srgbClr val="000000"/>
                </a:solidFill>
                <a:latin typeface="Georgia" panose="02040502050405020303" pitchFamily="18" charset="0"/>
              </a:rPr>
              <a:t>, </a:t>
            </a:r>
            <a:r>
              <a:rPr kumimoji="0" lang="zh-CN" altLang="en-US" kern="1200" dirty="0">
                <a:solidFill>
                  <a:srgbClr val="000000"/>
                </a:solidFill>
                <a:latin typeface="Georgia" panose="02040502050405020303" pitchFamily="18" charset="0"/>
              </a:rPr>
              <a:t>此时</a:t>
            </a:r>
            <a:r>
              <a:rPr kumimoji="0" lang="en-US" altLang="zh-CN" kern="1200" dirty="0">
                <a:solidFill>
                  <a:srgbClr val="000000"/>
                </a:solidFill>
                <a:latin typeface="Times New Roman" panose="02020603050405020304" pitchFamily="18" charset="0"/>
                <a:cs typeface="Times New Roman" panose="02020603050405020304" pitchFamily="18" charset="0"/>
                <a:sym typeface="Symbol" pitchFamily="2" charset="2"/>
              </a:rPr>
              <a:t></a:t>
            </a:r>
            <a:r>
              <a:rPr kumimoji="0" lang="en-US" altLang="zh-CN" i="1" kern="1200" dirty="0" smtClean="0">
                <a:solidFill>
                  <a:srgbClr val="000000"/>
                </a:solidFill>
                <a:latin typeface="Times New Roman" panose="02020603050405020304" pitchFamily="18" charset="0"/>
                <a:cs typeface="Times New Roman" panose="02020603050405020304" pitchFamily="18" charset="0"/>
              </a:rPr>
              <a:t>n</a:t>
            </a:r>
            <a:r>
              <a:rPr kumimoji="0" lang="en-US" altLang="zh-CN" kern="1200" dirty="0" smtClean="0">
                <a:solidFill>
                  <a:srgbClr val="000000"/>
                </a:solidFill>
                <a:latin typeface="Times New Roman" panose="02020603050405020304" pitchFamily="18" charset="0"/>
                <a:cs typeface="Times New Roman" panose="02020603050405020304" pitchFamily="18" charset="0"/>
              </a:rPr>
              <a:t>/2</a:t>
            </a:r>
            <a:r>
              <a:rPr kumimoji="0" lang="en-US" altLang="zh-CN" i="1" kern="1200" baseline="30000" dirty="0" smtClean="0">
                <a:solidFill>
                  <a:srgbClr val="000000"/>
                </a:solidFill>
                <a:latin typeface="Times New Roman" panose="02020603050405020304" pitchFamily="18" charset="0"/>
                <a:cs typeface="Times New Roman" panose="02020603050405020304" pitchFamily="18" charset="0"/>
              </a:rPr>
              <a:t>t</a:t>
            </a:r>
            <a:r>
              <a:rPr kumimoji="0" lang="en-US" altLang="zh-CN" kern="1200" baseline="30000" dirty="0" smtClean="0">
                <a:solidFill>
                  <a:srgbClr val="000000"/>
                </a:solidFill>
                <a:latin typeface="Times New Roman" panose="02020603050405020304" pitchFamily="18" charset="0"/>
                <a:cs typeface="Times New Roman" panose="02020603050405020304" pitchFamily="18" charset="0"/>
              </a:rPr>
              <a:t>-1</a:t>
            </a:r>
            <a:r>
              <a:rPr kumimoji="0" lang="en-US" altLang="zh-CN" kern="1200" dirty="0">
                <a:solidFill>
                  <a:srgbClr val="000000"/>
                </a:solidFill>
                <a:latin typeface="Times New Roman" panose="02020603050405020304" pitchFamily="18" charset="0"/>
                <a:cs typeface="Times New Roman" panose="02020603050405020304" pitchFamily="18" charset="0"/>
                <a:sym typeface="Symbol" pitchFamily="2" charset="2"/>
              </a:rPr>
              <a:t></a:t>
            </a:r>
            <a:r>
              <a:rPr kumimoji="0" lang="en-US" altLang="zh-CN" kern="1200" dirty="0">
                <a:solidFill>
                  <a:srgbClr val="000000"/>
                </a:solidFill>
                <a:latin typeface="Times New Roman" panose="02020603050405020304" pitchFamily="18" charset="0"/>
                <a:cs typeface="Times New Roman" panose="02020603050405020304" pitchFamily="18" charset="0"/>
              </a:rPr>
              <a:t>=1 </a:t>
            </a:r>
            <a:r>
              <a:rPr kumimoji="0" lang="en-US" altLang="zh-CN" kern="1200" dirty="0">
                <a:solidFill>
                  <a:srgbClr val="000000"/>
                </a:solidFill>
                <a:latin typeface="Times New Roman" panose="02020603050405020304" pitchFamily="18" charset="0"/>
                <a:cs typeface="Times New Roman" panose="02020603050405020304" pitchFamily="18" charset="0"/>
                <a:sym typeface="Symbol" pitchFamily="2" charset="2"/>
              </a:rPr>
              <a:t></a:t>
            </a:r>
            <a:r>
              <a:rPr kumimoji="0" lang="en-US" altLang="zh-CN" kern="1200" dirty="0">
                <a:solidFill>
                  <a:srgbClr val="000000"/>
                </a:solidFill>
                <a:latin typeface="Times New Roman" panose="02020603050405020304" pitchFamily="18" charset="0"/>
                <a:cs typeface="Times New Roman" panose="02020603050405020304" pitchFamily="18" charset="0"/>
              </a:rPr>
              <a:t> 1 </a:t>
            </a:r>
            <a:r>
              <a:rPr kumimoji="0" lang="en-US" altLang="zh-CN" kern="1200" dirty="0">
                <a:solidFill>
                  <a:srgbClr val="000000"/>
                </a:solidFill>
                <a:latin typeface="Times New Roman" panose="02020603050405020304" pitchFamily="18" charset="0"/>
                <a:cs typeface="Times New Roman" panose="02020603050405020304" pitchFamily="18" charset="0"/>
                <a:sym typeface="Symbol" pitchFamily="2" charset="2"/>
              </a:rPr>
              <a:t></a:t>
            </a:r>
            <a:r>
              <a:rPr kumimoji="0" lang="en-US" altLang="zh-CN" kern="1200" dirty="0">
                <a:solidFill>
                  <a:srgbClr val="000000"/>
                </a:solidFill>
                <a:latin typeface="Times New Roman" panose="02020603050405020304" pitchFamily="18" charset="0"/>
                <a:cs typeface="Times New Roman" panose="02020603050405020304" pitchFamily="18" charset="0"/>
              </a:rPr>
              <a:t> </a:t>
            </a:r>
            <a:r>
              <a:rPr kumimoji="0" lang="en-US" altLang="zh-CN" i="1" kern="1200" dirty="0" smtClean="0">
                <a:solidFill>
                  <a:srgbClr val="000000"/>
                </a:solidFill>
                <a:latin typeface="Times New Roman" panose="02020603050405020304" pitchFamily="18" charset="0"/>
                <a:cs typeface="Times New Roman" panose="02020603050405020304" pitchFamily="18" charset="0"/>
              </a:rPr>
              <a:t>n</a:t>
            </a:r>
            <a:r>
              <a:rPr kumimoji="0" lang="en-US" altLang="zh-CN" kern="1200" dirty="0" smtClean="0">
                <a:solidFill>
                  <a:srgbClr val="000000"/>
                </a:solidFill>
                <a:latin typeface="Times New Roman" panose="02020603050405020304" pitchFamily="18" charset="0"/>
                <a:cs typeface="Times New Roman" panose="02020603050405020304" pitchFamily="18" charset="0"/>
              </a:rPr>
              <a:t>/2</a:t>
            </a:r>
            <a:r>
              <a:rPr kumimoji="0" lang="en-US" altLang="zh-CN" i="1" kern="1200" baseline="30000" dirty="0" smtClean="0">
                <a:solidFill>
                  <a:srgbClr val="000000"/>
                </a:solidFill>
                <a:latin typeface="Times New Roman" panose="02020603050405020304" pitchFamily="18" charset="0"/>
                <a:cs typeface="Times New Roman" panose="02020603050405020304" pitchFamily="18" charset="0"/>
              </a:rPr>
              <a:t>t</a:t>
            </a:r>
            <a:r>
              <a:rPr kumimoji="0" lang="en-US" altLang="zh-CN" kern="1200" baseline="30000" dirty="0" smtClean="0">
                <a:solidFill>
                  <a:srgbClr val="000000"/>
                </a:solidFill>
                <a:latin typeface="Times New Roman" panose="02020603050405020304" pitchFamily="18" charset="0"/>
                <a:cs typeface="Times New Roman" panose="02020603050405020304" pitchFamily="18" charset="0"/>
              </a:rPr>
              <a:t>-1</a:t>
            </a:r>
            <a:r>
              <a:rPr kumimoji="0" lang="en-US" altLang="zh-CN" kern="1200" dirty="0" smtClean="0">
                <a:solidFill>
                  <a:srgbClr val="000000"/>
                </a:solidFill>
                <a:latin typeface="Times New Roman" panose="02020603050405020304" pitchFamily="18" charset="0"/>
                <a:cs typeface="Times New Roman" panose="02020603050405020304" pitchFamily="18" charset="0"/>
              </a:rPr>
              <a:t> </a:t>
            </a:r>
            <a:r>
              <a:rPr kumimoji="0" lang="en-US" altLang="zh-CN" kern="1200" dirty="0">
                <a:solidFill>
                  <a:srgbClr val="000000"/>
                </a:solidFill>
                <a:latin typeface="Times New Roman" panose="02020603050405020304" pitchFamily="18" charset="0"/>
                <a:cs typeface="Times New Roman" panose="02020603050405020304" pitchFamily="18" charset="0"/>
              </a:rPr>
              <a:t>&lt;2 </a:t>
            </a:r>
            <a:r>
              <a:rPr kumimoji="0" lang="en-US" altLang="zh-CN" kern="1200" dirty="0">
                <a:solidFill>
                  <a:srgbClr val="000000"/>
                </a:solidFill>
                <a:latin typeface="Times New Roman" panose="02020603050405020304" pitchFamily="18" charset="0"/>
                <a:cs typeface="Times New Roman" panose="02020603050405020304" pitchFamily="18" charset="0"/>
                <a:sym typeface="Symbol" pitchFamily="2" charset="2"/>
              </a:rPr>
              <a:t></a:t>
            </a:r>
            <a:r>
              <a:rPr kumimoji="0" lang="en-US" altLang="zh-CN" kern="1200" dirty="0">
                <a:solidFill>
                  <a:srgbClr val="000000"/>
                </a:solidFill>
                <a:latin typeface="Times New Roman" panose="02020603050405020304" pitchFamily="18" charset="0"/>
                <a:cs typeface="Times New Roman" panose="02020603050405020304" pitchFamily="18" charset="0"/>
              </a:rPr>
              <a:t> </a:t>
            </a:r>
            <a:r>
              <a:rPr kumimoji="0" lang="en-US" altLang="zh-CN" kern="1200" dirty="0" smtClean="0">
                <a:solidFill>
                  <a:srgbClr val="000000"/>
                </a:solidFill>
                <a:latin typeface="Times New Roman" panose="02020603050405020304" pitchFamily="18" charset="0"/>
                <a:cs typeface="Times New Roman" panose="02020603050405020304" pitchFamily="18" charset="0"/>
              </a:rPr>
              <a:t>2</a:t>
            </a:r>
            <a:r>
              <a:rPr kumimoji="0" lang="en-US" altLang="zh-CN" i="1" kern="1200" baseline="30000" dirty="0" smtClean="0">
                <a:solidFill>
                  <a:srgbClr val="000000"/>
                </a:solidFill>
                <a:latin typeface="Times New Roman" panose="02020603050405020304" pitchFamily="18" charset="0"/>
                <a:cs typeface="Times New Roman" panose="02020603050405020304" pitchFamily="18" charset="0"/>
              </a:rPr>
              <a:t>t</a:t>
            </a:r>
            <a:r>
              <a:rPr kumimoji="0" lang="en-US" altLang="zh-CN" kern="1200" baseline="30000" dirty="0" smtClean="0">
                <a:solidFill>
                  <a:srgbClr val="000000"/>
                </a:solidFill>
                <a:latin typeface="Times New Roman" panose="02020603050405020304" pitchFamily="18" charset="0"/>
                <a:cs typeface="Times New Roman" panose="02020603050405020304" pitchFamily="18" charset="0"/>
              </a:rPr>
              <a:t>-1</a:t>
            </a:r>
            <a:r>
              <a:rPr kumimoji="0" lang="en-US" altLang="zh-CN" kern="1200" dirty="0" smtClean="0">
                <a:solidFill>
                  <a:srgbClr val="000000"/>
                </a:solidFill>
                <a:latin typeface="Times New Roman" panose="02020603050405020304" pitchFamily="18" charset="0"/>
                <a:cs typeface="Times New Roman" panose="02020603050405020304" pitchFamily="18" charset="0"/>
              </a:rPr>
              <a:t> </a:t>
            </a:r>
            <a:r>
              <a:rPr kumimoji="0" lang="en-US" altLang="zh-CN" kern="1200" dirty="0">
                <a:solidFill>
                  <a:srgbClr val="000000"/>
                </a:solidFill>
                <a:latin typeface="Times New Roman" panose="02020603050405020304" pitchFamily="18" charset="0"/>
                <a:cs typeface="Times New Roman" panose="02020603050405020304" pitchFamily="18" charset="0"/>
                <a:sym typeface="Symbol" pitchFamily="2" charset="2"/>
              </a:rPr>
              <a:t></a:t>
            </a:r>
            <a:r>
              <a:rPr kumimoji="0" lang="en-US" altLang="zh-CN" i="1" kern="1200" dirty="0">
                <a:solidFill>
                  <a:srgbClr val="000000"/>
                </a:solidFill>
                <a:latin typeface="Times New Roman" panose="02020603050405020304" pitchFamily="18" charset="0"/>
                <a:cs typeface="Times New Roman" panose="02020603050405020304" pitchFamily="18" charset="0"/>
              </a:rPr>
              <a:t>n</a:t>
            </a:r>
            <a:r>
              <a:rPr kumimoji="0" lang="en-US" altLang="zh-CN" kern="1200" dirty="0">
                <a:solidFill>
                  <a:srgbClr val="000000"/>
                </a:solidFill>
                <a:latin typeface="Times New Roman" panose="02020603050405020304" pitchFamily="18" charset="0"/>
                <a:cs typeface="Times New Roman" panose="02020603050405020304" pitchFamily="18" charset="0"/>
              </a:rPr>
              <a:t>&lt; </a:t>
            </a:r>
            <a:r>
              <a:rPr kumimoji="0" lang="en-US" altLang="zh-CN" kern="1200" dirty="0" smtClean="0">
                <a:solidFill>
                  <a:srgbClr val="000000"/>
                </a:solidFill>
                <a:latin typeface="Times New Roman" panose="02020603050405020304" pitchFamily="18" charset="0"/>
                <a:cs typeface="Times New Roman" panose="02020603050405020304" pitchFamily="18" charset="0"/>
              </a:rPr>
              <a:t>2</a:t>
            </a:r>
            <a:r>
              <a:rPr kumimoji="0" lang="en-US" altLang="zh-CN" i="1" kern="1200" baseline="30000" dirty="0" smtClean="0">
                <a:solidFill>
                  <a:srgbClr val="000000"/>
                </a:solidFill>
                <a:latin typeface="Times New Roman" panose="02020603050405020304" pitchFamily="18" charset="0"/>
                <a:cs typeface="Times New Roman" panose="02020603050405020304" pitchFamily="18" charset="0"/>
              </a:rPr>
              <a:t>t</a:t>
            </a:r>
            <a:r>
              <a:rPr kumimoji="0" lang="en-US" altLang="zh-CN" kern="1200" baseline="30000" dirty="0" smtClean="0">
                <a:solidFill>
                  <a:srgbClr val="000000"/>
                </a:solidFill>
                <a:latin typeface="Times New Roman" panose="02020603050405020304" pitchFamily="18" charset="0"/>
                <a:cs typeface="Times New Roman" panose="02020603050405020304" pitchFamily="18" charset="0"/>
              </a:rPr>
              <a:t> </a:t>
            </a:r>
            <a:r>
              <a:rPr kumimoji="0" lang="en-US" altLang="zh-CN" kern="1200" dirty="0">
                <a:solidFill>
                  <a:srgbClr val="000000"/>
                </a:solidFill>
                <a:latin typeface="Times New Roman" panose="02020603050405020304" pitchFamily="18" charset="0"/>
                <a:cs typeface="Times New Roman" panose="02020603050405020304" pitchFamily="18" charset="0"/>
                <a:sym typeface="Symbol" pitchFamily="2" charset="2"/>
              </a:rPr>
              <a:t></a:t>
            </a:r>
            <a:r>
              <a:rPr kumimoji="0" lang="en-US" altLang="zh-CN" kern="1200" dirty="0" smtClean="0">
                <a:solidFill>
                  <a:srgbClr val="000000"/>
                </a:solidFill>
                <a:latin typeface="Times New Roman" panose="02020603050405020304" pitchFamily="18" charset="0"/>
                <a:cs typeface="Times New Roman" panose="02020603050405020304" pitchFamily="18" charset="0"/>
              </a:rPr>
              <a:t>log </a:t>
            </a:r>
            <a:r>
              <a:rPr kumimoji="0" lang="en-US" altLang="zh-CN" i="1" kern="1200" dirty="0" smtClean="0">
                <a:solidFill>
                  <a:srgbClr val="000000"/>
                </a:solidFill>
                <a:latin typeface="Times New Roman" panose="02020603050405020304" pitchFamily="18" charset="0"/>
                <a:cs typeface="Times New Roman" panose="02020603050405020304" pitchFamily="18" charset="0"/>
              </a:rPr>
              <a:t>n</a:t>
            </a:r>
            <a:r>
              <a:rPr kumimoji="0" lang="en-US" altLang="zh-CN" kern="1200" dirty="0" smtClean="0">
                <a:solidFill>
                  <a:srgbClr val="000000"/>
                </a:solidFill>
                <a:latin typeface="Times New Roman" panose="02020603050405020304" pitchFamily="18" charset="0"/>
                <a:cs typeface="Times New Roman" panose="02020603050405020304" pitchFamily="18" charset="0"/>
              </a:rPr>
              <a:t>&lt;</a:t>
            </a:r>
            <a:r>
              <a:rPr kumimoji="0" lang="en-US" altLang="zh-CN" i="1" kern="1200" dirty="0" err="1" smtClean="0">
                <a:solidFill>
                  <a:srgbClr val="000000"/>
                </a:solidFill>
                <a:latin typeface="Times New Roman" panose="02020603050405020304" pitchFamily="18" charset="0"/>
                <a:cs typeface="Times New Roman" panose="02020603050405020304" pitchFamily="18" charset="0"/>
              </a:rPr>
              <a:t>t</a:t>
            </a:r>
            <a:r>
              <a:rPr kumimoji="0" lang="en-US" altLang="zh-CN" kern="1200" dirty="0" err="1" smtClean="0">
                <a:solidFill>
                  <a:srgbClr val="000000"/>
                </a:solidFill>
                <a:latin typeface="Times New Roman" panose="02020603050405020304" pitchFamily="18" charset="0"/>
                <a:cs typeface="Times New Roman" panose="02020603050405020304" pitchFamily="18" charset="0"/>
                <a:sym typeface="Symbol" pitchFamily="2" charset="2"/>
              </a:rPr>
              <a:t></a:t>
            </a:r>
            <a:r>
              <a:rPr kumimoji="0" lang="en-US" altLang="zh-CN" kern="1200" dirty="0" err="1" smtClean="0">
                <a:solidFill>
                  <a:srgbClr val="000000"/>
                </a:solidFill>
                <a:latin typeface="Times New Roman" panose="02020603050405020304" pitchFamily="18" charset="0"/>
                <a:cs typeface="Times New Roman" panose="02020603050405020304" pitchFamily="18" charset="0"/>
              </a:rPr>
              <a:t>log</a:t>
            </a:r>
            <a:r>
              <a:rPr kumimoji="0" lang="en-US" altLang="zh-CN" kern="1200" dirty="0" smtClean="0">
                <a:solidFill>
                  <a:srgbClr val="000000"/>
                </a:solidFill>
                <a:latin typeface="Times New Roman" panose="02020603050405020304" pitchFamily="18" charset="0"/>
                <a:cs typeface="Times New Roman" panose="02020603050405020304" pitchFamily="18" charset="0"/>
              </a:rPr>
              <a:t> </a:t>
            </a:r>
            <a:r>
              <a:rPr kumimoji="0" lang="en-US" altLang="zh-CN" i="1" kern="1200" dirty="0" smtClean="0">
                <a:solidFill>
                  <a:srgbClr val="000000"/>
                </a:solidFill>
                <a:latin typeface="Times New Roman" panose="02020603050405020304" pitchFamily="18" charset="0"/>
                <a:cs typeface="Times New Roman" panose="02020603050405020304" pitchFamily="18" charset="0"/>
              </a:rPr>
              <a:t>n</a:t>
            </a:r>
            <a:r>
              <a:rPr kumimoji="0" lang="en-US" altLang="zh-CN" kern="1200" dirty="0" smtClean="0">
                <a:solidFill>
                  <a:srgbClr val="000000"/>
                </a:solidFill>
                <a:latin typeface="Times New Roman" panose="02020603050405020304" pitchFamily="18" charset="0"/>
                <a:cs typeface="Times New Roman" panose="02020603050405020304" pitchFamily="18" charset="0"/>
              </a:rPr>
              <a:t>+1</a:t>
            </a:r>
            <a:r>
              <a:rPr kumimoji="0" lang="en-US" altLang="zh-CN" kern="1200" dirty="0" smtClean="0">
                <a:solidFill>
                  <a:srgbClr val="000000"/>
                </a:solidFill>
                <a:latin typeface="Times New Roman" panose="02020603050405020304" pitchFamily="18" charset="0"/>
                <a:cs typeface="Times New Roman" panose="02020603050405020304" pitchFamily="18" charset="0"/>
                <a:sym typeface="Symbol" pitchFamily="2" charset="2"/>
              </a:rPr>
              <a:t></a:t>
            </a:r>
            <a:r>
              <a:rPr kumimoji="0" lang="en-US" altLang="zh-CN" i="1" kern="1200" dirty="0" smtClean="0">
                <a:solidFill>
                  <a:srgbClr val="000000"/>
                </a:solidFill>
                <a:latin typeface="Times New Roman" panose="02020603050405020304" pitchFamily="18" charset="0"/>
                <a:cs typeface="Times New Roman" panose="02020603050405020304" pitchFamily="18" charset="0"/>
              </a:rPr>
              <a:t>t</a:t>
            </a:r>
            <a:r>
              <a:rPr kumimoji="0" lang="en-US" altLang="zh-CN" kern="1200" dirty="0" smtClean="0">
                <a:solidFill>
                  <a:srgbClr val="000000"/>
                </a:solidFill>
                <a:latin typeface="Times New Roman" panose="02020603050405020304" pitchFamily="18" charset="0"/>
                <a:cs typeface="Times New Roman" panose="02020603050405020304" pitchFamily="18" charset="0"/>
              </a:rPr>
              <a:t>=</a:t>
            </a:r>
            <a:r>
              <a:rPr kumimoji="0" lang="en-US" altLang="zh-CN" kern="1200" dirty="0">
                <a:solidFill>
                  <a:srgbClr val="000000"/>
                </a:solidFill>
                <a:latin typeface="Times New Roman" panose="02020603050405020304" pitchFamily="18" charset="0"/>
                <a:cs typeface="Times New Roman" panose="02020603050405020304" pitchFamily="18" charset="0"/>
                <a:sym typeface="Symbol" pitchFamily="2" charset="2"/>
              </a:rPr>
              <a:t></a:t>
            </a:r>
            <a:r>
              <a:rPr kumimoji="0" lang="en-US" altLang="zh-CN" kern="1200" dirty="0" smtClean="0">
                <a:solidFill>
                  <a:srgbClr val="000000"/>
                </a:solidFill>
                <a:latin typeface="Times New Roman" panose="02020603050405020304" pitchFamily="18" charset="0"/>
                <a:cs typeface="Times New Roman" panose="02020603050405020304" pitchFamily="18" charset="0"/>
              </a:rPr>
              <a:t>log </a:t>
            </a:r>
            <a:r>
              <a:rPr kumimoji="0" lang="en-US" altLang="zh-CN" i="1" kern="1200" dirty="0" smtClean="0">
                <a:solidFill>
                  <a:srgbClr val="000000"/>
                </a:solidFill>
                <a:latin typeface="Times New Roman" panose="02020603050405020304" pitchFamily="18" charset="0"/>
                <a:cs typeface="Times New Roman" panose="02020603050405020304" pitchFamily="18" charset="0"/>
              </a:rPr>
              <a:t>n</a:t>
            </a:r>
            <a:r>
              <a:rPr kumimoji="0" lang="en-US" altLang="zh-CN" kern="1200" dirty="0">
                <a:solidFill>
                  <a:srgbClr val="000000"/>
                </a:solidFill>
                <a:latin typeface="Times New Roman" panose="02020603050405020304" pitchFamily="18" charset="0"/>
                <a:cs typeface="Times New Roman" panose="02020603050405020304" pitchFamily="18" charset="0"/>
                <a:sym typeface="Symbol" pitchFamily="2" charset="2"/>
              </a:rPr>
              <a:t></a:t>
            </a:r>
            <a:r>
              <a:rPr kumimoji="0" lang="en-US" altLang="zh-CN" kern="1200" dirty="0">
                <a:solidFill>
                  <a:srgbClr val="000000"/>
                </a:solidFill>
                <a:latin typeface="Times New Roman" panose="02020603050405020304" pitchFamily="18" charset="0"/>
                <a:cs typeface="Times New Roman" panose="02020603050405020304" pitchFamily="18" charset="0"/>
              </a:rPr>
              <a:t>+1</a:t>
            </a:r>
          </a:p>
          <a:p>
            <a:pPr lvl="2"/>
            <a:endParaRPr kumimoji="0" lang="en-US" altLang="zh-CN" kern="1200" dirty="0" smtClean="0">
              <a:solidFill>
                <a:srgbClr val="000000"/>
              </a:solidFill>
              <a:latin typeface="Georgia" panose="02040502050405020303" pitchFamily="18" charset="0"/>
            </a:endParaRPr>
          </a:p>
          <a:p>
            <a:pPr lvl="2"/>
            <a:endParaRPr lang="zh-CN" altLang="en-US" dirty="0"/>
          </a:p>
        </p:txBody>
      </p:sp>
    </p:spTree>
    <p:extLst>
      <p:ext uri="{BB962C8B-B14F-4D97-AF65-F5344CB8AC3E}">
        <p14:creationId xmlns:p14="http://schemas.microsoft.com/office/powerpoint/2010/main" val="26890892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7346" name="内容占位符 2">
                <a:extLst>
                  <a:ext uri="{FF2B5EF4-FFF2-40B4-BE49-F238E27FC236}">
                    <a16:creationId xmlns:a16="http://schemas.microsoft.com/office/drawing/2014/main" id="{BB877FC1-5755-8046-86E1-39BC0FD3D08A}"/>
                  </a:ext>
                </a:extLst>
              </p:cNvPr>
              <p:cNvSpPr>
                <a:spLocks noGrp="1"/>
              </p:cNvSpPr>
              <p:nvPr>
                <p:ph idx="1"/>
              </p:nvPr>
            </p:nvSpPr>
            <p:spPr>
              <a:xfrm>
                <a:off x="761105" y="2001838"/>
                <a:ext cx="8249891" cy="3916362"/>
              </a:xfrm>
            </p:spPr>
            <p:txBody>
              <a:bodyPr/>
              <a:lstStyle/>
              <a:p>
                <a:r>
                  <a:rPr lang="zh-CN" altLang="en-US" dirty="0" smtClean="0"/>
                  <a:t>排序问题</a:t>
                </a:r>
                <a:endParaRPr lang="en-US" altLang="zh-CN" dirty="0"/>
              </a:p>
              <a:p>
                <a:pPr lvl="1"/>
                <a:r>
                  <a:rPr lang="zh-CN" altLang="en-US" dirty="0" smtClean="0"/>
                  <a:t>输入：</a:t>
                </a:r>
                <a14:m>
                  <m:oMath xmlns:m="http://schemas.openxmlformats.org/officeDocument/2006/math">
                    <m:r>
                      <a:rPr lang="en-US" altLang="zh-CN" b="0" i="1" smtClean="0">
                        <a:latin typeface="Cambria Math" panose="02040503050406030204" pitchFamily="18" charset="0"/>
                      </a:rPr>
                      <m:t> {&lt;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&gt;|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𝑖</m:t>
                        </m:r>
                      </m:sub>
                    </m:sSub>
                    <m:r>
                      <a:rPr lang="zh-CN" altLang="en-US" i="1" smtClean="0">
                        <a:latin typeface="Cambria Math" panose="02040503050406030204" pitchFamily="18" charset="0"/>
                      </a:rPr>
                      <m:t>是</m:t>
                    </m:r>
                    <m:r>
                      <a:rPr lang="zh-CN" altLang="en-US" i="1">
                        <a:latin typeface="Cambria Math" panose="02040503050406030204" pitchFamily="18" charset="0"/>
                      </a:rPr>
                      <m:t>整数</m:t>
                    </m:r>
                    <m:r>
                      <a:rPr lang="en-US" altLang="zh-CN" b="0" i="1" smtClean="0">
                        <a:latin typeface="Cambria Math" panose="02040503050406030204" pitchFamily="18" charset="0"/>
                      </a:rPr>
                      <m:t>}</m:t>
                    </m:r>
                  </m:oMath>
                </a14:m>
                <a:endParaRPr lang="en-US" altLang="zh-CN" dirty="0" smtClean="0"/>
              </a:p>
              <a:p>
                <a:pPr lvl="1"/>
                <a:r>
                  <a:rPr lang="zh-CN" altLang="en-US" dirty="0" smtClean="0"/>
                  <a:t>输出：</a:t>
                </a: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{&lt;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𝑛</m:t>
                        </m:r>
                      </m:sub>
                    </m:sSub>
                    <m:r>
                      <a:rPr lang="en-US" altLang="zh-CN" i="1">
                        <a:latin typeface="Cambria Math" panose="02040503050406030204" pitchFamily="18" charset="0"/>
                      </a:rPr>
                      <m:t>&gt;|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𝑖</m:t>
                        </m:r>
                      </m:sub>
                    </m:sSub>
                    <m:r>
                      <a:rPr lang="zh-CN" altLang="en-US" i="1">
                        <a:latin typeface="Cambria Math" panose="02040503050406030204" pitchFamily="18" charset="0"/>
                      </a:rPr>
                      <m:t>是整数</m:t>
                    </m:r>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𝑛</m:t>
                        </m:r>
                      </m:sub>
                    </m:sSub>
                    <m:r>
                      <a:rPr lang="en-US" altLang="zh-CN" i="1">
                        <a:latin typeface="Cambria Math" panose="02040503050406030204" pitchFamily="18" charset="0"/>
                      </a:rPr>
                      <m:t>}</m:t>
                    </m:r>
                  </m:oMath>
                </a14:m>
                <a:endParaRPr lang="en-US" altLang="zh-CN" dirty="0" smtClean="0"/>
              </a:p>
              <a:p>
                <a:pPr lvl="1"/>
                <a:r>
                  <a:rPr kumimoji="0" lang="zh-CN" altLang="en-US" dirty="0" smtClean="0">
                    <a:solidFill>
                      <a:srgbClr val="000000"/>
                    </a:solidFill>
                    <a:latin typeface="宋体"/>
                  </a:rPr>
                  <a:t>如</a:t>
                </a:r>
                <a:r>
                  <a:rPr kumimoji="0" lang="zh-CN" altLang="en-US" dirty="0">
                    <a:solidFill>
                      <a:srgbClr val="000000"/>
                    </a:solidFill>
                    <a:latin typeface="宋体"/>
                  </a:rPr>
                  <a:t>，</a:t>
                </a:r>
                <a:r>
                  <a:rPr kumimoji="0" lang="zh-CN" altLang="en-US" dirty="0" smtClean="0">
                    <a:solidFill>
                      <a:srgbClr val="000000"/>
                    </a:solidFill>
                    <a:latin typeface="Times New Roman" panose="02020603050405020304" pitchFamily="18" charset="0"/>
                    <a:ea typeface="宋体"/>
                    <a:cs typeface="Times New Roman" panose="02020603050405020304" pitchFamily="18" charset="0"/>
                  </a:rPr>
                  <a:t>输入</a:t>
                </a:r>
                <a:r>
                  <a:rPr kumimoji="0" lang="en-US" altLang="zh-CN" dirty="0" smtClean="0">
                    <a:solidFill>
                      <a:srgbClr val="000000"/>
                    </a:solidFill>
                    <a:latin typeface="Times New Roman" panose="02020603050405020304" pitchFamily="18" charset="0"/>
                    <a:ea typeface="宋体"/>
                    <a:cs typeface="Times New Roman" panose="02020603050405020304" pitchFamily="18" charset="0"/>
                  </a:rPr>
                  <a:t>&lt;5, 2, 4, 6, 1, 3</a:t>
                </a:r>
                <a:r>
                  <a:rPr kumimoji="0" lang="en-US" altLang="zh-CN" dirty="0">
                    <a:solidFill>
                      <a:srgbClr val="000000"/>
                    </a:solidFill>
                    <a:latin typeface="Times New Roman" panose="02020603050405020304" pitchFamily="18" charset="0"/>
                    <a:ea typeface="宋体"/>
                    <a:cs typeface="Times New Roman" panose="02020603050405020304" pitchFamily="18" charset="0"/>
                  </a:rPr>
                  <a:t>&gt;</a:t>
                </a:r>
                <a:r>
                  <a:rPr kumimoji="0" lang="zh-CN" altLang="en-US" dirty="0" smtClean="0">
                    <a:solidFill>
                      <a:srgbClr val="000000"/>
                    </a:solidFill>
                    <a:latin typeface="Times New Roman" panose="02020603050405020304" pitchFamily="18" charset="0"/>
                    <a:ea typeface="宋体"/>
                    <a:cs typeface="Times New Roman" panose="02020603050405020304" pitchFamily="18" charset="0"/>
                  </a:rPr>
                  <a:t>，输出</a:t>
                </a:r>
                <a:r>
                  <a:rPr kumimoji="0" lang="en-US" altLang="zh-CN" dirty="0" smtClean="0">
                    <a:solidFill>
                      <a:srgbClr val="000000"/>
                    </a:solidFill>
                    <a:latin typeface="Times New Roman" panose="02020603050405020304" pitchFamily="18" charset="0"/>
                    <a:ea typeface="宋体"/>
                    <a:cs typeface="Times New Roman" panose="02020603050405020304" pitchFamily="18" charset="0"/>
                  </a:rPr>
                  <a:t>&lt;1, 2, 3, 4, 5, 6</a:t>
                </a:r>
                <a:r>
                  <a:rPr kumimoji="0" lang="en-US" altLang="zh-CN" dirty="0">
                    <a:solidFill>
                      <a:srgbClr val="000000"/>
                    </a:solidFill>
                    <a:latin typeface="Times New Roman" panose="02020603050405020304" pitchFamily="18" charset="0"/>
                    <a:ea typeface="宋体"/>
                    <a:cs typeface="Times New Roman" panose="02020603050405020304" pitchFamily="18" charset="0"/>
                  </a:rPr>
                  <a:t>&gt; </a:t>
                </a:r>
              </a:p>
            </p:txBody>
          </p:sp>
        </mc:Choice>
        <mc:Fallback xmlns="">
          <p:sp>
            <p:nvSpPr>
              <p:cNvPr id="57346" name="内容占位符 2">
                <a:extLst>
                  <a:ext uri="{FF2B5EF4-FFF2-40B4-BE49-F238E27FC236}">
                    <a16:creationId xmlns:a16="http://schemas.microsoft.com/office/drawing/2014/main" id="{BB877FC1-5755-8046-86E1-39BC0FD3D08A}"/>
                  </a:ext>
                </a:extLst>
              </p:cNvPr>
              <p:cNvSpPr>
                <a:spLocks noGrp="1" noRot="1" noChangeAspect="1" noMove="1" noResize="1" noEditPoints="1" noAdjustHandles="1" noChangeArrowheads="1" noChangeShapeType="1" noTextEdit="1"/>
              </p:cNvSpPr>
              <p:nvPr>
                <p:ph idx="1"/>
              </p:nvPr>
            </p:nvSpPr>
            <p:spPr>
              <a:xfrm>
                <a:off x="761105" y="2001838"/>
                <a:ext cx="8249891" cy="3916362"/>
              </a:xfrm>
              <a:blipFill>
                <a:blip r:embed="rId3"/>
                <a:stretch>
                  <a:fillRect l="-591" t="-2333" r="-1109"/>
                </a:stretch>
              </a:blipFill>
            </p:spPr>
            <p:txBody>
              <a:bodyPr/>
              <a:lstStyle/>
              <a:p>
                <a:r>
                  <a:rPr lang="zh-CN" altLang="en-US">
                    <a:noFill/>
                  </a:rPr>
                  <a:t> </a:t>
                </a:r>
              </a:p>
            </p:txBody>
          </p:sp>
        </mc:Fallback>
      </mc:AlternateContent>
      <p:sp>
        <p:nvSpPr>
          <p:cNvPr id="57347" name="幻灯片编号占位符 3">
            <a:extLst>
              <a:ext uri="{FF2B5EF4-FFF2-40B4-BE49-F238E27FC236}">
                <a16:creationId xmlns:a16="http://schemas.microsoft.com/office/drawing/2014/main" id="{C38372BD-EF88-0145-886E-ABFB9CC1690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C6902CB-9561-234C-B2ED-0BEEE9F854B4}"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8" name="Rectangle 2">
            <a:extLst>
              <a:ext uri="{FF2B5EF4-FFF2-40B4-BE49-F238E27FC236}">
                <a16:creationId xmlns:a16="http://schemas.microsoft.com/office/drawing/2014/main" id="{D579CF84-40C4-264B-ACBE-04712AE4BEAB}"/>
              </a:ext>
            </a:extLst>
          </p:cNvPr>
          <p:cNvSpPr>
            <a:spLocks noGrp="1" noChangeArrowheads="1"/>
          </p:cNvSpPr>
          <p:nvPr>
            <p:ph type="title"/>
          </p:nvPr>
        </p:nvSpPr>
        <p:spPr>
          <a:xfrm>
            <a:off x="1150938" y="214313"/>
            <a:ext cx="7793037" cy="1462087"/>
          </a:xfrm>
        </p:spPr>
        <p:txBody>
          <a:bodyPr/>
          <a:lstStyle/>
          <a:p>
            <a:pPr eaLnBrk="1" hangingPunct="1"/>
            <a:r>
              <a:rPr lang="en-US" altLang="ja-JP" dirty="0" smtClean="0">
                <a:latin typeface="SimHei" panose="02010609060101010101" pitchFamily="49" charset="-122"/>
                <a:ea typeface="SimHei" panose="02010609060101010101" pitchFamily="49" charset="-122"/>
              </a:rPr>
              <a:t>1.2</a:t>
            </a:r>
            <a:r>
              <a:rPr lang="ja-JP" altLang="en-US" dirty="0" smtClean="0">
                <a:latin typeface="SimHei" panose="02010609060101010101" pitchFamily="49" charset="-122"/>
                <a:ea typeface="SimHei" panose="02010609060101010101" pitchFamily="49" charset="-122"/>
              </a:rPr>
              <a:t> </a:t>
            </a:r>
            <a:r>
              <a:rPr lang="zh-CN" altLang="en-US" dirty="0" smtClean="0">
                <a:latin typeface="SimHei" panose="02010609060101010101" pitchFamily="49" charset="-122"/>
                <a:ea typeface="SimHei" panose="02010609060101010101" pitchFamily="49" charset="-122"/>
              </a:rPr>
              <a:t>算法具体例子：排序问题</a:t>
            </a:r>
            <a:endParaRPr lang="ja-JP"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504475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7346" name="内容占位符 2">
                <a:extLst>
                  <a:ext uri="{FF2B5EF4-FFF2-40B4-BE49-F238E27FC236}">
                    <a16:creationId xmlns:a16="http://schemas.microsoft.com/office/drawing/2014/main" id="{BB877FC1-5755-8046-86E1-39BC0FD3D08A}"/>
                  </a:ext>
                </a:extLst>
              </p:cNvPr>
              <p:cNvSpPr>
                <a:spLocks noGrp="1"/>
              </p:cNvSpPr>
              <p:nvPr>
                <p:ph idx="1"/>
              </p:nvPr>
            </p:nvSpPr>
            <p:spPr>
              <a:xfrm>
                <a:off x="752792" y="2001838"/>
                <a:ext cx="8333019" cy="3916362"/>
              </a:xfrm>
            </p:spPr>
            <p:txBody>
              <a:bodyPr/>
              <a:lstStyle/>
              <a:p>
                <a:r>
                  <a:rPr lang="zh-CN" altLang="en-US" dirty="0"/>
                  <a:t>思想：依次选出最小的数，从前往后排序</a:t>
                </a:r>
              </a:p>
              <a:p>
                <a:r>
                  <a:rPr lang="zh-CN" altLang="en-US" dirty="0" smtClean="0"/>
                  <a:t>算法</a:t>
                </a:r>
                <a:r>
                  <a:rPr lang="en-US" altLang="zh-CN" dirty="0" smtClean="0"/>
                  <a:t>:</a:t>
                </a:r>
              </a:p>
              <a:p>
                <a:pPr lvl="1"/>
                <a:r>
                  <a:rPr lang="zh-CN" altLang="en-US" dirty="0" smtClean="0"/>
                  <a:t>对于</a:t>
                </a:r>
                <a14:m>
                  <m:oMath xmlns:m="http://schemas.openxmlformats.org/officeDocument/2006/math">
                    <m:r>
                      <a:rPr lang="zh-CN" altLang="en-US" i="1">
                        <a:latin typeface="Cambria Math" panose="02040503050406030204" pitchFamily="18" charset="0"/>
                      </a:rPr>
                      <m:t>数组</m:t>
                    </m:r>
                    <m:r>
                      <a:rPr lang="en-US" altLang="zh-CN" b="0" i="1" smtClean="0">
                        <a:latin typeface="Cambria Math" panose="02040503050406030204" pitchFamily="18" charset="0"/>
                      </a:rPr>
                      <m:t>𝐴</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𝑛</m:t>
                        </m:r>
                      </m:e>
                    </m:d>
                    <m:r>
                      <a:rPr lang="zh-CN" altLang="en-US" i="1">
                        <a:latin typeface="Cambria Math" panose="02040503050406030204" pitchFamily="18" charset="0"/>
                      </a:rPr>
                      <m:t>，</m:t>
                    </m:r>
                  </m:oMath>
                </a14:m>
                <a:r>
                  <a:rPr lang="zh-CN" altLang="en-US" dirty="0" smtClean="0"/>
                  <a:t>首先找到</a:t>
                </a:r>
                <a:r>
                  <a:rPr lang="zh-CN" altLang="en-US" dirty="0"/>
                  <a:t>最小的元素，将其和第一个元素</a:t>
                </a:r>
                <a:r>
                  <a:rPr lang="en-US" altLang="zh-CN" dirty="0"/>
                  <a:t>(</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[1]</m:t>
                    </m:r>
                  </m:oMath>
                </a14:m>
                <a:r>
                  <a:rPr lang="en-US" altLang="zh-CN" dirty="0"/>
                  <a:t>)</a:t>
                </a:r>
                <a:r>
                  <a:rPr lang="zh-CN" altLang="en-US" dirty="0" smtClean="0"/>
                  <a:t>交换</a:t>
                </a:r>
                <a:endParaRPr lang="en-US" altLang="zh-CN" dirty="0"/>
              </a:p>
              <a:p>
                <a:pPr lvl="1"/>
                <a:r>
                  <a:rPr lang="zh-CN" altLang="en-US" dirty="0" smtClean="0"/>
                  <a:t>在剩余的</a:t>
                </a:r>
                <a14:m>
                  <m:oMath xmlns:m="http://schemas.openxmlformats.org/officeDocument/2006/math">
                    <m:r>
                      <a:rPr lang="en-US" altLang="zh-CN" i="1">
                        <a:latin typeface="Cambria Math" panose="02040503050406030204" pitchFamily="18" charset="0"/>
                      </a:rPr>
                      <m:t>𝑛</m:t>
                    </m:r>
                    <m:r>
                      <a:rPr lang="en-US" altLang="zh-CN" b="0" i="1" smtClean="0">
                        <a:latin typeface="Cambria Math" panose="02040503050406030204" pitchFamily="18" charset="0"/>
                      </a:rPr>
                      <m:t>−1</m:t>
                    </m:r>
                  </m:oMath>
                </a14:m>
                <a:r>
                  <a:rPr lang="zh-CN" altLang="en-US" dirty="0" smtClean="0"/>
                  <a:t>个元素</a:t>
                </a:r>
                <a:r>
                  <a:rPr lang="zh-CN" altLang="en-US" dirty="0"/>
                  <a:t>中重复以上步骤</a:t>
                </a:r>
                <a:endParaRPr lang="en-US" altLang="zh-CN" dirty="0"/>
              </a:p>
            </p:txBody>
          </p:sp>
        </mc:Choice>
        <mc:Fallback xmlns="">
          <p:sp>
            <p:nvSpPr>
              <p:cNvPr id="57346" name="内容占位符 2">
                <a:extLst>
                  <a:ext uri="{FF2B5EF4-FFF2-40B4-BE49-F238E27FC236}">
                    <a16:creationId xmlns:a16="http://schemas.microsoft.com/office/drawing/2014/main" id="{BB877FC1-5755-8046-86E1-39BC0FD3D08A}"/>
                  </a:ext>
                </a:extLst>
              </p:cNvPr>
              <p:cNvSpPr>
                <a:spLocks noGrp="1" noRot="1" noChangeAspect="1" noMove="1" noResize="1" noEditPoints="1" noAdjustHandles="1" noChangeArrowheads="1" noChangeShapeType="1" noTextEdit="1"/>
              </p:cNvSpPr>
              <p:nvPr>
                <p:ph idx="1"/>
              </p:nvPr>
            </p:nvSpPr>
            <p:spPr>
              <a:xfrm>
                <a:off x="752792" y="2001838"/>
                <a:ext cx="8333019" cy="3916362"/>
              </a:xfrm>
              <a:blipFill>
                <a:blip r:embed="rId3"/>
                <a:stretch>
                  <a:fillRect l="-512" t="-2333"/>
                </a:stretch>
              </a:blipFill>
            </p:spPr>
            <p:txBody>
              <a:bodyPr/>
              <a:lstStyle/>
              <a:p>
                <a:r>
                  <a:rPr lang="zh-CN" altLang="en-US">
                    <a:noFill/>
                  </a:rPr>
                  <a:t> </a:t>
                </a:r>
              </a:p>
            </p:txBody>
          </p:sp>
        </mc:Fallback>
      </mc:AlternateContent>
      <p:sp>
        <p:nvSpPr>
          <p:cNvPr id="57347" name="幻灯片编号占位符 3">
            <a:extLst>
              <a:ext uri="{FF2B5EF4-FFF2-40B4-BE49-F238E27FC236}">
                <a16:creationId xmlns:a16="http://schemas.microsoft.com/office/drawing/2014/main" id="{C38372BD-EF88-0145-886E-ABFB9CC1690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C6902CB-9561-234C-B2ED-0BEEE9F854B4}"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5"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a:latin typeface="SimHei" panose="02010609060101010101" pitchFamily="49" charset="-122"/>
                <a:ea typeface="SimHei" panose="02010609060101010101" pitchFamily="49" charset="-122"/>
              </a:rPr>
              <a:t>1.2</a:t>
            </a:r>
            <a:r>
              <a:rPr lang="ja-JP" altLang="en-US" dirty="0">
                <a:latin typeface="SimHei" panose="02010609060101010101" pitchFamily="49" charset="-122"/>
                <a:ea typeface="SimHei" panose="02010609060101010101" pitchFamily="49" charset="-122"/>
              </a:rPr>
              <a:t> </a:t>
            </a:r>
            <a:r>
              <a:rPr lang="zh-CN" altLang="en-US" dirty="0">
                <a:latin typeface="SimHei" panose="02010609060101010101" pitchFamily="49" charset="-122"/>
                <a:ea typeface="SimHei" panose="02010609060101010101" pitchFamily="49" charset="-122"/>
              </a:rPr>
              <a:t>算法具体例子</a:t>
            </a:r>
            <a:r>
              <a:rPr kumimoji="1" lang="en-US" altLang="zh-CN"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a:t>
            </a:r>
            <a:r>
              <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rPr>
              <a:t>选择</a:t>
            </a:r>
            <a:r>
              <a:rPr kumimoji="1" lang="zh-CN" altLang="en-US"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排序</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9522149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0B12D387-90D6-964E-9C88-7409859C6FE6}"/>
              </a:ext>
            </a:extLst>
          </p:cNvPr>
          <p:cNvSpPr>
            <a:spLocks noGrp="1"/>
          </p:cNvSpPr>
          <p:nvPr>
            <p:ph idx="1"/>
          </p:nvPr>
        </p:nvSpPr>
        <p:spPr>
          <a:xfrm>
            <a:off x="751114" y="1989704"/>
            <a:ext cx="8392886" cy="4114800"/>
          </a:xfrm>
        </p:spPr>
        <p:txBody>
          <a:bodyPr/>
          <a:lstStyle/>
          <a:p>
            <a:pPr eaLnBrk="1" hangingPunct="1"/>
            <a:r>
              <a:rPr lang="zh-CN" altLang="en-US" dirty="0"/>
              <a:t>教材</a:t>
            </a:r>
            <a:endParaRPr lang="en-US" altLang="zh-CN" dirty="0"/>
          </a:p>
          <a:p>
            <a:pPr lvl="1" eaLnBrk="1" hangingPunct="1"/>
            <a:r>
              <a:rPr lang="zh-CN" altLang="en-US" dirty="0"/>
              <a:t>算法设计技巧与分析 </a:t>
            </a:r>
            <a:r>
              <a:rPr lang="en-US" altLang="zh-CN" dirty="0" err="1"/>
              <a:t>M.H.Alsuwaiyel</a:t>
            </a:r>
            <a:r>
              <a:rPr lang="en-US" altLang="zh-CN" dirty="0"/>
              <a:t>【</a:t>
            </a:r>
            <a:r>
              <a:rPr lang="zh-CN" altLang="en-US" dirty="0"/>
              <a:t>沙特</a:t>
            </a:r>
            <a:r>
              <a:rPr lang="en-US" altLang="zh-CN" dirty="0"/>
              <a:t>】</a:t>
            </a:r>
            <a:r>
              <a:rPr lang="zh-CN" altLang="en-US" dirty="0"/>
              <a:t>著 吴伟昶等译 电子工业出版社</a:t>
            </a:r>
            <a:endParaRPr lang="en-US" altLang="zh-CN" dirty="0"/>
          </a:p>
          <a:p>
            <a:pPr lvl="1" eaLnBrk="1" hangingPunct="1"/>
            <a:r>
              <a:rPr lang="zh-CN" altLang="en-US" dirty="0"/>
              <a:t>算法导论（原书第</a:t>
            </a:r>
            <a:r>
              <a:rPr lang="en-US" altLang="zh-CN" dirty="0"/>
              <a:t>3</a:t>
            </a:r>
            <a:r>
              <a:rPr lang="zh-CN" altLang="en-US" dirty="0"/>
              <a:t>版）机械工业出版社</a:t>
            </a:r>
          </a:p>
          <a:p>
            <a:r>
              <a:rPr lang="zh-CN" altLang="en-US" dirty="0"/>
              <a:t>考核方法</a:t>
            </a:r>
            <a:endParaRPr lang="en-US" altLang="zh-CN" dirty="0"/>
          </a:p>
          <a:p>
            <a:pPr lvl="1"/>
            <a:r>
              <a:rPr lang="zh-CN" altLang="en-US" dirty="0"/>
              <a:t>平时签到</a:t>
            </a:r>
            <a:r>
              <a:rPr lang="en-US" altLang="zh-CN" dirty="0"/>
              <a:t>+</a:t>
            </a:r>
            <a:r>
              <a:rPr lang="zh-CN" altLang="en-US" dirty="0"/>
              <a:t>课堂测试 </a:t>
            </a:r>
            <a:r>
              <a:rPr lang="en-US" altLang="zh-CN" dirty="0"/>
              <a:t>10%</a:t>
            </a:r>
          </a:p>
          <a:p>
            <a:pPr lvl="1"/>
            <a:r>
              <a:rPr lang="zh-CN" altLang="en-US" dirty="0"/>
              <a:t>三次作业 </a:t>
            </a:r>
            <a:r>
              <a:rPr lang="en-US" altLang="zh-CN" dirty="0"/>
              <a:t>30%</a:t>
            </a:r>
          </a:p>
          <a:p>
            <a:pPr lvl="1"/>
            <a:r>
              <a:rPr lang="zh-CN" altLang="en-US" dirty="0"/>
              <a:t>开卷期末考试 </a:t>
            </a:r>
            <a:r>
              <a:rPr lang="en-US" altLang="zh-CN" dirty="0"/>
              <a:t>60%</a:t>
            </a:r>
            <a:r>
              <a:rPr lang="zh-CN" altLang="en-US" dirty="0"/>
              <a:t> （可以携带</a:t>
            </a:r>
            <a:r>
              <a:rPr lang="en-US" altLang="zh-CN" dirty="0"/>
              <a:t>A4</a:t>
            </a:r>
            <a:r>
              <a:rPr lang="zh-CN" altLang="en-US" dirty="0"/>
              <a:t>纸）</a:t>
            </a:r>
            <a:endParaRPr lang="en-US" altLang="zh-CN" dirty="0"/>
          </a:p>
          <a:p>
            <a:r>
              <a:rPr lang="zh-CN" altLang="en-US" dirty="0"/>
              <a:t>每人两次请假机会</a:t>
            </a:r>
            <a:endParaRPr lang="en-US" altLang="zh-CN" dirty="0"/>
          </a:p>
          <a:p>
            <a:endParaRPr lang="en-US" altLang="en-US" dirty="0"/>
          </a:p>
        </p:txBody>
      </p:sp>
      <p:sp>
        <p:nvSpPr>
          <p:cNvPr id="18435" name="Slide Number Placeholder 3">
            <a:extLst>
              <a:ext uri="{FF2B5EF4-FFF2-40B4-BE49-F238E27FC236}">
                <a16:creationId xmlns:a16="http://schemas.microsoft.com/office/drawing/2014/main" id="{73BB92CE-345D-4D4E-862E-524BF4D2F30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fld id="{D943C052-0A11-3849-9DDA-23CA8AF86F30}" type="slidenum">
              <a:rPr kumimoji="0" lang="zh-CN" altLang="en-US" sz="1400"/>
              <a:pPr>
                <a:spcBef>
                  <a:spcPct val="0"/>
                </a:spcBef>
                <a:buClrTx/>
                <a:buSzTx/>
                <a:buFontTx/>
                <a:buNone/>
              </a:pPr>
              <a:t>3</a:t>
            </a:fld>
            <a:endParaRPr kumimoji="0" lang="en-US" altLang="zh-CN" sz="1400"/>
          </a:p>
        </p:txBody>
      </p:sp>
      <p:sp>
        <p:nvSpPr>
          <p:cNvPr id="5" name="标题 1">
            <a:extLst>
              <a:ext uri="{FF2B5EF4-FFF2-40B4-BE49-F238E27FC236}">
                <a16:creationId xmlns:a16="http://schemas.microsoft.com/office/drawing/2014/main" id="{BE5896FE-AA7A-8049-A383-506107570E86}"/>
              </a:ext>
            </a:extLst>
          </p:cNvPr>
          <p:cNvSpPr txBox="1">
            <a:spLocks/>
          </p:cNvSpPr>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eaLnBrk="1" hangingPunct="1"/>
            <a:r>
              <a:rPr lang="zh-CN" altLang="en-US" kern="0" dirty="0" smtClean="0">
                <a:latin typeface="黑体" panose="02010609060101010101" pitchFamily="49" charset="-122"/>
                <a:ea typeface="黑体" panose="02010609060101010101" pitchFamily="49" charset="-122"/>
              </a:rPr>
              <a:t>教材</a:t>
            </a:r>
            <a:r>
              <a:rPr lang="zh-CN" altLang="en-US" kern="0" dirty="0">
                <a:latin typeface="黑体" panose="02010609060101010101" pitchFamily="49" charset="-122"/>
                <a:ea typeface="黑体" panose="02010609060101010101" pitchFamily="49" charset="-122"/>
              </a:rPr>
              <a:t>和考核</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extBox 1">
            <a:extLst>
              <a:ext uri="{FF2B5EF4-FFF2-40B4-BE49-F238E27FC236}">
                <a16:creationId xmlns:a16="http://schemas.microsoft.com/office/drawing/2014/main" id="{2EDEA30A-AC9D-5C4A-8192-036985A95BFE}"/>
              </a:ext>
            </a:extLst>
          </p:cNvPr>
          <p:cNvSpPr txBox="1">
            <a:spLocks noChangeArrowheads="1"/>
          </p:cNvSpPr>
          <p:nvPr/>
        </p:nvSpPr>
        <p:spPr bwMode="auto">
          <a:xfrm>
            <a:off x="1333500" y="2822209"/>
            <a:ext cx="17422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初始关键字</a:t>
            </a:r>
          </a:p>
        </p:txBody>
      </p:sp>
      <p:sp>
        <p:nvSpPr>
          <p:cNvPr id="3" name="矩形 2">
            <a:extLst>
              <a:ext uri="{FF2B5EF4-FFF2-40B4-BE49-F238E27FC236}">
                <a16:creationId xmlns:a16="http://schemas.microsoft.com/office/drawing/2014/main" id="{CA6B2F7B-F5A1-9147-9C18-C0C89C19BD09}"/>
              </a:ext>
            </a:extLst>
          </p:cNvPr>
          <p:cNvSpPr>
            <a:spLocks noChangeArrowheads="1"/>
          </p:cNvSpPr>
          <p:nvPr/>
        </p:nvSpPr>
        <p:spPr bwMode="auto">
          <a:xfrm>
            <a:off x="3190875" y="2822209"/>
            <a:ext cx="428625" cy="428625"/>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rPr>
              <a:t>2</a:t>
            </a:r>
            <a:endParaRPr kumimoji="0" lang="zh-CN" altLang="en-US"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矩形 3">
            <a:extLst>
              <a:ext uri="{FF2B5EF4-FFF2-40B4-BE49-F238E27FC236}">
                <a16:creationId xmlns:a16="http://schemas.microsoft.com/office/drawing/2014/main" id="{EB64E07D-2EFB-FC44-B009-4FFF10F2B8EF}"/>
              </a:ext>
            </a:extLst>
          </p:cNvPr>
          <p:cNvSpPr>
            <a:spLocks noChangeArrowheads="1"/>
          </p:cNvSpPr>
          <p:nvPr/>
        </p:nvSpPr>
        <p:spPr bwMode="auto">
          <a:xfrm>
            <a:off x="3905250" y="2822209"/>
            <a:ext cx="428625" cy="428625"/>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rPr>
              <a:t>1</a:t>
            </a:r>
            <a:endParaRPr kumimoji="0" lang="zh-CN" altLang="en-US"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9EA83461-4A71-1141-867B-F234885CE9D7}"/>
              </a:ext>
            </a:extLst>
          </p:cNvPr>
          <p:cNvSpPr>
            <a:spLocks noChangeArrowheads="1"/>
          </p:cNvSpPr>
          <p:nvPr/>
        </p:nvSpPr>
        <p:spPr bwMode="auto">
          <a:xfrm>
            <a:off x="4619625" y="2822209"/>
            <a:ext cx="428625" cy="428625"/>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rPr>
              <a:t>3</a:t>
            </a:r>
            <a:endParaRPr kumimoji="0" lang="zh-CN" altLang="en-US"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
        <p:nvSpPr>
          <p:cNvPr id="6" name="矩形 5">
            <a:extLst>
              <a:ext uri="{FF2B5EF4-FFF2-40B4-BE49-F238E27FC236}">
                <a16:creationId xmlns:a16="http://schemas.microsoft.com/office/drawing/2014/main" id="{8BC207D7-BBA5-064B-8CB7-DBCBE536A310}"/>
              </a:ext>
            </a:extLst>
          </p:cNvPr>
          <p:cNvSpPr>
            <a:spLocks noChangeArrowheads="1"/>
          </p:cNvSpPr>
          <p:nvPr/>
        </p:nvSpPr>
        <p:spPr bwMode="auto">
          <a:xfrm>
            <a:off x="5334000" y="2822209"/>
            <a:ext cx="428625" cy="428625"/>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rPr>
              <a:t>4</a:t>
            </a:r>
            <a:endParaRPr kumimoji="0" lang="zh-CN" altLang="en-US"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
        <p:nvSpPr>
          <p:cNvPr id="7" name="矩形 6">
            <a:extLst>
              <a:ext uri="{FF2B5EF4-FFF2-40B4-BE49-F238E27FC236}">
                <a16:creationId xmlns:a16="http://schemas.microsoft.com/office/drawing/2014/main" id="{65A0989C-C619-FF43-8319-ADBB808845F8}"/>
              </a:ext>
            </a:extLst>
          </p:cNvPr>
          <p:cNvSpPr>
            <a:spLocks noChangeArrowheads="1"/>
          </p:cNvSpPr>
          <p:nvPr/>
        </p:nvSpPr>
        <p:spPr bwMode="auto">
          <a:xfrm>
            <a:off x="6048375" y="2822209"/>
            <a:ext cx="428625" cy="428625"/>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rPr>
              <a:t>5</a:t>
            </a:r>
            <a:endParaRPr kumimoji="0" lang="zh-CN" altLang="en-US"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8" name="组合 7">
            <a:extLst>
              <a:ext uri="{FF2B5EF4-FFF2-40B4-BE49-F238E27FC236}">
                <a16:creationId xmlns:a16="http://schemas.microsoft.com/office/drawing/2014/main" id="{A18EDC81-0605-694D-94CD-2A89E57A3623}"/>
              </a:ext>
            </a:extLst>
          </p:cNvPr>
          <p:cNvGrpSpPr>
            <a:grpSpLocks/>
          </p:cNvGrpSpPr>
          <p:nvPr/>
        </p:nvGrpSpPr>
        <p:grpSpPr bwMode="auto">
          <a:xfrm>
            <a:off x="1976438" y="3536586"/>
            <a:ext cx="4500562" cy="490183"/>
            <a:chOff x="1643042" y="2285992"/>
            <a:chExt cx="4500594" cy="490186"/>
          </a:xfrm>
        </p:grpSpPr>
        <p:sp>
          <p:nvSpPr>
            <p:cNvPr id="9" name="矩形 8">
              <a:extLst>
                <a:ext uri="{FF2B5EF4-FFF2-40B4-BE49-F238E27FC236}">
                  <a16:creationId xmlns:a16="http://schemas.microsoft.com/office/drawing/2014/main" id="{CFBB51AB-B4FE-FA43-BFA4-E14FD8EAD6FD}"/>
                </a:ext>
              </a:extLst>
            </p:cNvPr>
            <p:cNvSpPr>
              <a:spLocks noChangeArrowheads="1"/>
            </p:cNvSpPr>
            <p:nvPr/>
          </p:nvSpPr>
          <p:spPr bwMode="auto">
            <a:xfrm>
              <a:off x="2857488" y="2285992"/>
              <a:ext cx="428628" cy="428628"/>
            </a:xfrm>
            <a:prstGeom prst="rect">
              <a:avLst/>
            </a:prstGeom>
            <a:gradFill rotWithShape="1">
              <a:gsLst>
                <a:gs pos="0">
                  <a:srgbClr val="FFFBDC"/>
                </a:gs>
                <a:gs pos="64999">
                  <a:srgbClr val="FFF4A9"/>
                </a:gs>
                <a:gs pos="100000">
                  <a:srgbClr val="FFF284"/>
                </a:gs>
              </a:gsLst>
              <a:lin ang="5400000" scaled="1"/>
            </a:gradFill>
            <a:ln w="9525">
              <a:solidFill>
                <a:srgbClr val="E7BA00"/>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rPr>
                <a:t>1</a:t>
              </a:r>
              <a:endParaRPr kumimoji="0" lang="zh-CN" altLang="en-US" sz="2400" b="0" i="0" u="none" strike="noStrike" kern="1200" cap="none" spc="0" normalizeH="0" baseline="0" noProof="0" dirty="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F4B73134-A206-654D-8EF5-DAC824EDE3CB}"/>
                </a:ext>
              </a:extLst>
            </p:cNvPr>
            <p:cNvSpPr>
              <a:spLocks noChangeArrowheads="1"/>
            </p:cNvSpPr>
            <p:nvPr/>
          </p:nvSpPr>
          <p:spPr bwMode="auto">
            <a:xfrm>
              <a:off x="3571868" y="2285992"/>
              <a:ext cx="428628" cy="428628"/>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rPr>
                <a:t>2</a:t>
              </a:r>
              <a:endParaRPr kumimoji="0" lang="zh-CN" altLang="en-US"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6F1D9CB5-D5EB-ED48-BBDF-D2714C597B83}"/>
                </a:ext>
              </a:extLst>
            </p:cNvPr>
            <p:cNvSpPr>
              <a:spLocks noChangeArrowheads="1"/>
            </p:cNvSpPr>
            <p:nvPr/>
          </p:nvSpPr>
          <p:spPr bwMode="auto">
            <a:xfrm>
              <a:off x="4286248" y="2285992"/>
              <a:ext cx="428628" cy="428628"/>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rPr>
                <a:t>3</a:t>
              </a:r>
              <a:endParaRPr kumimoji="0" lang="zh-CN" altLang="en-US"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
          <p:nvSpPr>
            <p:cNvPr id="12" name="矩形 11">
              <a:extLst>
                <a:ext uri="{FF2B5EF4-FFF2-40B4-BE49-F238E27FC236}">
                  <a16:creationId xmlns:a16="http://schemas.microsoft.com/office/drawing/2014/main" id="{902EBCD8-0CB4-9649-8323-B378800A56B5}"/>
                </a:ext>
              </a:extLst>
            </p:cNvPr>
            <p:cNvSpPr>
              <a:spLocks noChangeArrowheads="1"/>
            </p:cNvSpPr>
            <p:nvPr/>
          </p:nvSpPr>
          <p:spPr bwMode="auto">
            <a:xfrm>
              <a:off x="5000628" y="2285992"/>
              <a:ext cx="428628" cy="428628"/>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rPr>
                <a:t>4</a:t>
              </a:r>
              <a:endParaRPr kumimoji="0" lang="zh-CN" altLang="en-US"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
          <p:nvSpPr>
            <p:cNvPr id="13" name="矩形 12">
              <a:extLst>
                <a:ext uri="{FF2B5EF4-FFF2-40B4-BE49-F238E27FC236}">
                  <a16:creationId xmlns:a16="http://schemas.microsoft.com/office/drawing/2014/main" id="{ADD40815-7A90-3142-B015-88371150BCD9}"/>
                </a:ext>
              </a:extLst>
            </p:cNvPr>
            <p:cNvSpPr>
              <a:spLocks noChangeArrowheads="1"/>
            </p:cNvSpPr>
            <p:nvPr/>
          </p:nvSpPr>
          <p:spPr bwMode="auto">
            <a:xfrm>
              <a:off x="5715008" y="2285992"/>
              <a:ext cx="428628" cy="428628"/>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rPr>
                <a:t>5</a:t>
              </a:r>
              <a:endParaRPr kumimoji="0" lang="zh-CN" altLang="en-US"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
          <p:nvSpPr>
            <p:cNvPr id="59432" name="TextBox 13">
              <a:extLst>
                <a:ext uri="{FF2B5EF4-FFF2-40B4-BE49-F238E27FC236}">
                  <a16:creationId xmlns:a16="http://schemas.microsoft.com/office/drawing/2014/main" id="{5ADA6ED0-CF5A-6044-8F72-394E9D82CEFF}"/>
                </a:ext>
              </a:extLst>
            </p:cNvPr>
            <p:cNvSpPr txBox="1">
              <a:spLocks noChangeArrowheads="1"/>
            </p:cNvSpPr>
            <p:nvPr/>
          </p:nvSpPr>
          <p:spPr bwMode="auto">
            <a:xfrm>
              <a:off x="1643042" y="2314510"/>
              <a:ext cx="642942" cy="46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1" u="none" strike="noStrike" kern="1200" cap="none" spc="0" normalizeH="0" baseline="0" noProof="0" dirty="0" err="1">
                  <a:ln>
                    <a:noFill/>
                  </a:ln>
                  <a:solidFill>
                    <a:srgbClr val="000000"/>
                  </a:solidFill>
                  <a:effectLst/>
                  <a:uLnTx/>
                  <a:uFillTx/>
                  <a:latin typeface="Times New Roman" panose="02020603050405020304" pitchFamily="18" charset="0"/>
                  <a:ea typeface="SimSun" panose="02010600030101010101" pitchFamily="2" charset="-122"/>
                </a:rPr>
                <a:t>i</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=0</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endParaRPr>
            </a:p>
          </p:txBody>
        </p:sp>
      </p:grpSp>
      <p:grpSp>
        <p:nvGrpSpPr>
          <p:cNvPr id="15" name="组合 14">
            <a:extLst>
              <a:ext uri="{FF2B5EF4-FFF2-40B4-BE49-F238E27FC236}">
                <a16:creationId xmlns:a16="http://schemas.microsoft.com/office/drawing/2014/main" id="{0779B112-0514-9C47-A371-A4FFF5FB02BF}"/>
              </a:ext>
            </a:extLst>
          </p:cNvPr>
          <p:cNvGrpSpPr>
            <a:grpSpLocks/>
          </p:cNvGrpSpPr>
          <p:nvPr/>
        </p:nvGrpSpPr>
        <p:grpSpPr bwMode="auto">
          <a:xfrm>
            <a:off x="1976438" y="4250962"/>
            <a:ext cx="4500562" cy="490183"/>
            <a:chOff x="1643042" y="3000372"/>
            <a:chExt cx="4500594" cy="490186"/>
          </a:xfrm>
        </p:grpSpPr>
        <p:sp>
          <p:nvSpPr>
            <p:cNvPr id="16" name="矩形 15">
              <a:extLst>
                <a:ext uri="{FF2B5EF4-FFF2-40B4-BE49-F238E27FC236}">
                  <a16:creationId xmlns:a16="http://schemas.microsoft.com/office/drawing/2014/main" id="{B54857D5-6492-1C45-B0FA-7250C528786A}"/>
                </a:ext>
              </a:extLst>
            </p:cNvPr>
            <p:cNvSpPr>
              <a:spLocks noChangeArrowheads="1"/>
            </p:cNvSpPr>
            <p:nvPr/>
          </p:nvSpPr>
          <p:spPr bwMode="auto">
            <a:xfrm>
              <a:off x="2857488" y="3000372"/>
              <a:ext cx="428628" cy="428628"/>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rPr>
                <a:t>1</a:t>
              </a:r>
              <a:endParaRPr kumimoji="0" lang="zh-CN" altLang="en-US"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
          <p:nvSpPr>
            <p:cNvPr id="17" name="矩形 16">
              <a:extLst>
                <a:ext uri="{FF2B5EF4-FFF2-40B4-BE49-F238E27FC236}">
                  <a16:creationId xmlns:a16="http://schemas.microsoft.com/office/drawing/2014/main" id="{AB477CB4-04A7-5943-AED5-21B34ADEB3AA}"/>
                </a:ext>
              </a:extLst>
            </p:cNvPr>
            <p:cNvSpPr>
              <a:spLocks noChangeArrowheads="1"/>
            </p:cNvSpPr>
            <p:nvPr/>
          </p:nvSpPr>
          <p:spPr bwMode="auto">
            <a:xfrm>
              <a:off x="3571868" y="3000372"/>
              <a:ext cx="428628" cy="428628"/>
            </a:xfrm>
            <a:prstGeom prst="rect">
              <a:avLst/>
            </a:prstGeom>
            <a:gradFill rotWithShape="1">
              <a:gsLst>
                <a:gs pos="0">
                  <a:srgbClr val="FFFBDC"/>
                </a:gs>
                <a:gs pos="64999">
                  <a:srgbClr val="FFF4A9"/>
                </a:gs>
                <a:gs pos="100000">
                  <a:srgbClr val="FFF284"/>
                </a:gs>
              </a:gsLst>
              <a:lin ang="5400000" scaled="1"/>
            </a:gradFill>
            <a:ln w="9525">
              <a:solidFill>
                <a:srgbClr val="E7BA00"/>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rPr>
                <a:t>2</a:t>
              </a:r>
              <a:endParaRPr kumimoji="0" lang="zh-CN" altLang="en-US"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
          <p:nvSpPr>
            <p:cNvPr id="18" name="矩形 17">
              <a:extLst>
                <a:ext uri="{FF2B5EF4-FFF2-40B4-BE49-F238E27FC236}">
                  <a16:creationId xmlns:a16="http://schemas.microsoft.com/office/drawing/2014/main" id="{33574C3A-BE8E-CA4B-B9F6-0C8A829AE9C8}"/>
                </a:ext>
              </a:extLst>
            </p:cNvPr>
            <p:cNvSpPr>
              <a:spLocks noChangeArrowheads="1"/>
            </p:cNvSpPr>
            <p:nvPr/>
          </p:nvSpPr>
          <p:spPr bwMode="auto">
            <a:xfrm>
              <a:off x="4286248" y="3000372"/>
              <a:ext cx="428628" cy="428628"/>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rPr>
                <a:t>3</a:t>
              </a:r>
              <a:endParaRPr kumimoji="0" lang="zh-CN" altLang="en-US"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
          <p:nvSpPr>
            <p:cNvPr id="19" name="矩形 18">
              <a:extLst>
                <a:ext uri="{FF2B5EF4-FFF2-40B4-BE49-F238E27FC236}">
                  <a16:creationId xmlns:a16="http://schemas.microsoft.com/office/drawing/2014/main" id="{50C13C5B-5F93-DA4A-AB52-84FA7C6E58D6}"/>
                </a:ext>
              </a:extLst>
            </p:cNvPr>
            <p:cNvSpPr>
              <a:spLocks noChangeArrowheads="1"/>
            </p:cNvSpPr>
            <p:nvPr/>
          </p:nvSpPr>
          <p:spPr bwMode="auto">
            <a:xfrm>
              <a:off x="5000628" y="3000372"/>
              <a:ext cx="428628" cy="428628"/>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rPr>
                <a:t>4</a:t>
              </a:r>
              <a:endParaRPr kumimoji="0" lang="zh-CN" altLang="en-US"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
          <p:nvSpPr>
            <p:cNvPr id="20" name="矩形 19">
              <a:extLst>
                <a:ext uri="{FF2B5EF4-FFF2-40B4-BE49-F238E27FC236}">
                  <a16:creationId xmlns:a16="http://schemas.microsoft.com/office/drawing/2014/main" id="{B24688B6-C6AE-DB4B-BD2B-487BCFD05D92}"/>
                </a:ext>
              </a:extLst>
            </p:cNvPr>
            <p:cNvSpPr>
              <a:spLocks noChangeArrowheads="1"/>
            </p:cNvSpPr>
            <p:nvPr/>
          </p:nvSpPr>
          <p:spPr bwMode="auto">
            <a:xfrm>
              <a:off x="5715008" y="3000372"/>
              <a:ext cx="428628" cy="428628"/>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rPr>
                <a:t>5</a:t>
              </a:r>
              <a:endParaRPr kumimoji="0" lang="zh-CN" altLang="en-US"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
          <p:nvSpPr>
            <p:cNvPr id="59426" name="TextBox 20">
              <a:extLst>
                <a:ext uri="{FF2B5EF4-FFF2-40B4-BE49-F238E27FC236}">
                  <a16:creationId xmlns:a16="http://schemas.microsoft.com/office/drawing/2014/main" id="{A42EE719-C8DE-3D4C-92E8-CE26592F346F}"/>
                </a:ext>
              </a:extLst>
            </p:cNvPr>
            <p:cNvSpPr txBox="1">
              <a:spLocks noChangeArrowheads="1"/>
            </p:cNvSpPr>
            <p:nvPr/>
          </p:nvSpPr>
          <p:spPr bwMode="auto">
            <a:xfrm>
              <a:off x="1643042" y="3028890"/>
              <a:ext cx="642942" cy="46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1"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rPr>
                <a:t>i</a:t>
              </a: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rPr>
                <a:t>=1</a:t>
              </a: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grpSp>
      <p:grpSp>
        <p:nvGrpSpPr>
          <p:cNvPr id="22" name="组合 21">
            <a:extLst>
              <a:ext uri="{FF2B5EF4-FFF2-40B4-BE49-F238E27FC236}">
                <a16:creationId xmlns:a16="http://schemas.microsoft.com/office/drawing/2014/main" id="{48C05BE9-360C-DE4F-8392-CC7682F65A40}"/>
              </a:ext>
            </a:extLst>
          </p:cNvPr>
          <p:cNvGrpSpPr>
            <a:grpSpLocks/>
          </p:cNvGrpSpPr>
          <p:nvPr/>
        </p:nvGrpSpPr>
        <p:grpSpPr bwMode="auto">
          <a:xfrm>
            <a:off x="1976438" y="4965337"/>
            <a:ext cx="4500562" cy="490183"/>
            <a:chOff x="1643042" y="3714752"/>
            <a:chExt cx="4500594" cy="490186"/>
          </a:xfrm>
        </p:grpSpPr>
        <p:sp>
          <p:nvSpPr>
            <p:cNvPr id="23" name="矩形 22">
              <a:extLst>
                <a:ext uri="{FF2B5EF4-FFF2-40B4-BE49-F238E27FC236}">
                  <a16:creationId xmlns:a16="http://schemas.microsoft.com/office/drawing/2014/main" id="{DB2592D4-90DA-1E4D-8574-88C93F552269}"/>
                </a:ext>
              </a:extLst>
            </p:cNvPr>
            <p:cNvSpPr>
              <a:spLocks noChangeArrowheads="1"/>
            </p:cNvSpPr>
            <p:nvPr/>
          </p:nvSpPr>
          <p:spPr bwMode="auto">
            <a:xfrm>
              <a:off x="2857488" y="3714752"/>
              <a:ext cx="428628" cy="428628"/>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rPr>
                <a:t>1</a:t>
              </a:r>
              <a:endParaRPr kumimoji="0" lang="zh-CN" altLang="en-US"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
          <p:nvSpPr>
            <p:cNvPr id="24" name="矩形 23">
              <a:extLst>
                <a:ext uri="{FF2B5EF4-FFF2-40B4-BE49-F238E27FC236}">
                  <a16:creationId xmlns:a16="http://schemas.microsoft.com/office/drawing/2014/main" id="{4E8701CE-6204-0E48-8F8B-123AF4B6A885}"/>
                </a:ext>
              </a:extLst>
            </p:cNvPr>
            <p:cNvSpPr>
              <a:spLocks noChangeArrowheads="1"/>
            </p:cNvSpPr>
            <p:nvPr/>
          </p:nvSpPr>
          <p:spPr bwMode="auto">
            <a:xfrm>
              <a:off x="3571868" y="3714752"/>
              <a:ext cx="428628" cy="428628"/>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rPr>
                <a:t>2</a:t>
              </a:r>
              <a:endParaRPr kumimoji="0" lang="zh-CN" altLang="en-US"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
          <p:nvSpPr>
            <p:cNvPr id="25" name="矩形 24">
              <a:extLst>
                <a:ext uri="{FF2B5EF4-FFF2-40B4-BE49-F238E27FC236}">
                  <a16:creationId xmlns:a16="http://schemas.microsoft.com/office/drawing/2014/main" id="{3B3415C3-B6CC-DB4E-A278-5A28C872E204}"/>
                </a:ext>
              </a:extLst>
            </p:cNvPr>
            <p:cNvSpPr>
              <a:spLocks noChangeArrowheads="1"/>
            </p:cNvSpPr>
            <p:nvPr/>
          </p:nvSpPr>
          <p:spPr bwMode="auto">
            <a:xfrm>
              <a:off x="4286248" y="3714752"/>
              <a:ext cx="428628" cy="428628"/>
            </a:xfrm>
            <a:prstGeom prst="rect">
              <a:avLst/>
            </a:prstGeom>
            <a:gradFill rotWithShape="1">
              <a:gsLst>
                <a:gs pos="0">
                  <a:srgbClr val="FFFBDC"/>
                </a:gs>
                <a:gs pos="64999">
                  <a:srgbClr val="FFF4A9"/>
                </a:gs>
                <a:gs pos="100000">
                  <a:srgbClr val="FFF284"/>
                </a:gs>
              </a:gsLst>
              <a:lin ang="5400000" scaled="1"/>
            </a:gradFill>
            <a:ln w="9525">
              <a:solidFill>
                <a:srgbClr val="E7BA00"/>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rPr>
                <a:t>3</a:t>
              </a:r>
              <a:endParaRPr kumimoji="0" lang="zh-CN" altLang="en-US"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
          <p:nvSpPr>
            <p:cNvPr id="26" name="矩形 25">
              <a:extLst>
                <a:ext uri="{FF2B5EF4-FFF2-40B4-BE49-F238E27FC236}">
                  <a16:creationId xmlns:a16="http://schemas.microsoft.com/office/drawing/2014/main" id="{EECDC671-0758-D047-9911-D58C179DBAF2}"/>
                </a:ext>
              </a:extLst>
            </p:cNvPr>
            <p:cNvSpPr>
              <a:spLocks noChangeArrowheads="1"/>
            </p:cNvSpPr>
            <p:nvPr/>
          </p:nvSpPr>
          <p:spPr bwMode="auto">
            <a:xfrm>
              <a:off x="5000628" y="3714752"/>
              <a:ext cx="428628" cy="428628"/>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rPr>
                <a:t>4</a:t>
              </a:r>
              <a:endParaRPr kumimoji="0" lang="zh-CN" altLang="en-US"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
          <p:nvSpPr>
            <p:cNvPr id="27" name="矩形 26">
              <a:extLst>
                <a:ext uri="{FF2B5EF4-FFF2-40B4-BE49-F238E27FC236}">
                  <a16:creationId xmlns:a16="http://schemas.microsoft.com/office/drawing/2014/main" id="{98CD8F16-C1CC-B840-8914-08BCCC9D941D}"/>
                </a:ext>
              </a:extLst>
            </p:cNvPr>
            <p:cNvSpPr>
              <a:spLocks noChangeArrowheads="1"/>
            </p:cNvSpPr>
            <p:nvPr/>
          </p:nvSpPr>
          <p:spPr bwMode="auto">
            <a:xfrm>
              <a:off x="5715008" y="3714752"/>
              <a:ext cx="428628" cy="428628"/>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rPr>
                <a:t>5</a:t>
              </a:r>
              <a:endParaRPr kumimoji="0" lang="zh-CN" altLang="en-US"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
          <p:nvSpPr>
            <p:cNvPr id="59420" name="TextBox 27">
              <a:extLst>
                <a:ext uri="{FF2B5EF4-FFF2-40B4-BE49-F238E27FC236}">
                  <a16:creationId xmlns:a16="http://schemas.microsoft.com/office/drawing/2014/main" id="{13780F7C-9BF2-2140-8C5B-8208AECE51C7}"/>
                </a:ext>
              </a:extLst>
            </p:cNvPr>
            <p:cNvSpPr txBox="1">
              <a:spLocks noChangeArrowheads="1"/>
            </p:cNvSpPr>
            <p:nvPr/>
          </p:nvSpPr>
          <p:spPr bwMode="auto">
            <a:xfrm>
              <a:off x="1643042" y="3743270"/>
              <a:ext cx="642942" cy="46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1"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rPr>
                <a:t>i</a:t>
              </a: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rPr>
                <a:t>=2</a:t>
              </a: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grpSp>
      <p:grpSp>
        <p:nvGrpSpPr>
          <p:cNvPr id="29" name="组合 28">
            <a:extLst>
              <a:ext uri="{FF2B5EF4-FFF2-40B4-BE49-F238E27FC236}">
                <a16:creationId xmlns:a16="http://schemas.microsoft.com/office/drawing/2014/main" id="{02E14B61-1CC9-444B-AAE1-24FB16C0380A}"/>
              </a:ext>
            </a:extLst>
          </p:cNvPr>
          <p:cNvGrpSpPr>
            <a:grpSpLocks/>
          </p:cNvGrpSpPr>
          <p:nvPr/>
        </p:nvGrpSpPr>
        <p:grpSpPr bwMode="auto">
          <a:xfrm>
            <a:off x="1976438" y="5679713"/>
            <a:ext cx="4500562" cy="490183"/>
            <a:chOff x="1643042" y="4429132"/>
            <a:chExt cx="4500594" cy="490186"/>
          </a:xfrm>
        </p:grpSpPr>
        <p:sp>
          <p:nvSpPr>
            <p:cNvPr id="30" name="矩形 29">
              <a:extLst>
                <a:ext uri="{FF2B5EF4-FFF2-40B4-BE49-F238E27FC236}">
                  <a16:creationId xmlns:a16="http://schemas.microsoft.com/office/drawing/2014/main" id="{DB11FC4F-810A-3D4E-9AED-7C788DC8AD8A}"/>
                </a:ext>
              </a:extLst>
            </p:cNvPr>
            <p:cNvSpPr>
              <a:spLocks noChangeArrowheads="1"/>
            </p:cNvSpPr>
            <p:nvPr/>
          </p:nvSpPr>
          <p:spPr bwMode="auto">
            <a:xfrm>
              <a:off x="2857488" y="4429132"/>
              <a:ext cx="428628" cy="428628"/>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rPr>
                <a:t>1</a:t>
              </a:r>
              <a:endParaRPr kumimoji="0" lang="zh-CN" altLang="en-US"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
          <p:nvSpPr>
            <p:cNvPr id="31" name="矩形 30">
              <a:extLst>
                <a:ext uri="{FF2B5EF4-FFF2-40B4-BE49-F238E27FC236}">
                  <a16:creationId xmlns:a16="http://schemas.microsoft.com/office/drawing/2014/main" id="{82B8D99E-6CD7-2A4E-917D-2429BED874AD}"/>
                </a:ext>
              </a:extLst>
            </p:cNvPr>
            <p:cNvSpPr>
              <a:spLocks noChangeArrowheads="1"/>
            </p:cNvSpPr>
            <p:nvPr/>
          </p:nvSpPr>
          <p:spPr bwMode="auto">
            <a:xfrm>
              <a:off x="3571868" y="4429132"/>
              <a:ext cx="428628" cy="428628"/>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rPr>
                <a:t>2</a:t>
              </a:r>
              <a:endParaRPr kumimoji="0" lang="zh-CN" altLang="en-US"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6DB3FD53-8014-5A43-B704-FEA98E55E64F}"/>
                </a:ext>
              </a:extLst>
            </p:cNvPr>
            <p:cNvSpPr>
              <a:spLocks noChangeArrowheads="1"/>
            </p:cNvSpPr>
            <p:nvPr/>
          </p:nvSpPr>
          <p:spPr bwMode="auto">
            <a:xfrm>
              <a:off x="4286248" y="4429132"/>
              <a:ext cx="428628" cy="428628"/>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rPr>
                <a:t>3</a:t>
              </a:r>
              <a:endParaRPr kumimoji="0" lang="zh-CN" altLang="en-US"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
          <p:nvSpPr>
            <p:cNvPr id="33" name="矩形 32">
              <a:extLst>
                <a:ext uri="{FF2B5EF4-FFF2-40B4-BE49-F238E27FC236}">
                  <a16:creationId xmlns:a16="http://schemas.microsoft.com/office/drawing/2014/main" id="{B3AEC1CA-D0EC-6540-AA09-BC81FC963EB6}"/>
                </a:ext>
              </a:extLst>
            </p:cNvPr>
            <p:cNvSpPr>
              <a:spLocks noChangeArrowheads="1"/>
            </p:cNvSpPr>
            <p:nvPr/>
          </p:nvSpPr>
          <p:spPr bwMode="auto">
            <a:xfrm>
              <a:off x="5000628" y="4429132"/>
              <a:ext cx="428628" cy="428628"/>
            </a:xfrm>
            <a:prstGeom prst="rect">
              <a:avLst/>
            </a:prstGeom>
            <a:gradFill rotWithShape="1">
              <a:gsLst>
                <a:gs pos="0">
                  <a:srgbClr val="FFFBDC"/>
                </a:gs>
                <a:gs pos="64999">
                  <a:srgbClr val="FFF4A9"/>
                </a:gs>
                <a:gs pos="100000">
                  <a:srgbClr val="FFF284"/>
                </a:gs>
              </a:gsLst>
              <a:lin ang="5400000" scaled="1"/>
            </a:gradFill>
            <a:ln w="9525">
              <a:solidFill>
                <a:srgbClr val="E7BA00"/>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rPr>
                <a:t>4</a:t>
              </a:r>
              <a:endParaRPr kumimoji="0" lang="zh-CN" altLang="en-US"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
          <p:nvSpPr>
            <p:cNvPr id="34" name="矩形 33">
              <a:extLst>
                <a:ext uri="{FF2B5EF4-FFF2-40B4-BE49-F238E27FC236}">
                  <a16:creationId xmlns:a16="http://schemas.microsoft.com/office/drawing/2014/main" id="{B50D520A-DF93-4740-921A-8C068CCD56BD}"/>
                </a:ext>
              </a:extLst>
            </p:cNvPr>
            <p:cNvSpPr>
              <a:spLocks noChangeArrowheads="1"/>
            </p:cNvSpPr>
            <p:nvPr/>
          </p:nvSpPr>
          <p:spPr bwMode="auto">
            <a:xfrm>
              <a:off x="5715008" y="4429132"/>
              <a:ext cx="428628" cy="428628"/>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rPr>
                <a:t>5</a:t>
              </a:r>
              <a:endParaRPr kumimoji="0" lang="zh-CN" altLang="en-US" sz="2400" b="0" i="0" u="none" strike="noStrike" kern="1200" cap="none" spc="0" normalizeH="0" baseline="0" noProof="0">
                <a:ln>
                  <a:noFill/>
                </a:ln>
                <a:solidFill>
                  <a:srgbClr val="1000E4"/>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
          <p:nvSpPr>
            <p:cNvPr id="59414" name="TextBox 34">
              <a:extLst>
                <a:ext uri="{FF2B5EF4-FFF2-40B4-BE49-F238E27FC236}">
                  <a16:creationId xmlns:a16="http://schemas.microsoft.com/office/drawing/2014/main" id="{D64D4314-1256-F642-B762-EC3206D034C8}"/>
                </a:ext>
              </a:extLst>
            </p:cNvPr>
            <p:cNvSpPr txBox="1">
              <a:spLocks noChangeArrowheads="1"/>
            </p:cNvSpPr>
            <p:nvPr/>
          </p:nvSpPr>
          <p:spPr bwMode="auto">
            <a:xfrm>
              <a:off x="1643042" y="4457650"/>
              <a:ext cx="642942" cy="46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1"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rPr>
                <a:t>i</a:t>
              </a: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rPr>
                <a:t>=3</a:t>
              </a: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endParaRPr>
            </a:p>
          </p:txBody>
        </p:sp>
      </p:grpSp>
      <p:sp>
        <p:nvSpPr>
          <p:cNvPr id="37" name="TextBox 36">
            <a:extLst>
              <a:ext uri="{FF2B5EF4-FFF2-40B4-BE49-F238E27FC236}">
                <a16:creationId xmlns:a16="http://schemas.microsoft.com/office/drawing/2014/main" id="{7CF9A7F8-24E5-7743-9ED0-301D1D5C6171}"/>
              </a:ext>
            </a:extLst>
          </p:cNvPr>
          <p:cNvSpPr txBox="1"/>
          <p:nvPr/>
        </p:nvSpPr>
        <p:spPr>
          <a:xfrm>
            <a:off x="2589787" y="6394084"/>
            <a:ext cx="4357688" cy="461665"/>
          </a:xfrm>
          <a:prstGeom prst="rect">
            <a:avLst/>
          </a:prstGeom>
          <a:noFill/>
        </p:spPr>
        <p:txBody>
          <a:bodyPr>
            <a:spAutoFit/>
          </a:bodyP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ea typeface="宋体" panose="02010600030101010101" pitchFamily="2" charset="-122"/>
                <a:cs typeface="Times New Roman" panose="02020603050405020304" pitchFamily="18" charset="0"/>
              </a:rPr>
              <a:t>任何情况下：都有做</a:t>
            </a:r>
            <a:r>
              <a:rPr kumimoji="0" lang="en-US" altLang="zh-CN" sz="2400" b="1" i="1" u="none" strike="noStrike" kern="1200" cap="none" spc="0" normalizeH="0" baseline="0" noProof="0" dirty="0">
                <a:ln>
                  <a:noFill/>
                </a:ln>
                <a:solidFill>
                  <a:srgbClr val="000000"/>
                </a:solidFill>
                <a:effectLst/>
                <a:uLnTx/>
                <a:uFillTx/>
                <a:ea typeface="宋体" panose="02010600030101010101" pitchFamily="2" charset="-122"/>
                <a:cs typeface="Times New Roman" panose="02020603050405020304" pitchFamily="18" charset="0"/>
              </a:rPr>
              <a:t>n</a:t>
            </a:r>
            <a:r>
              <a:rPr kumimoji="0" lang="en-US" altLang="zh-CN" sz="2400" b="1" i="0" u="none" strike="noStrike" kern="1200" cap="none" spc="0" normalizeH="0" baseline="0" noProof="0" dirty="0">
                <a:ln>
                  <a:noFill/>
                </a:ln>
                <a:solidFill>
                  <a:srgbClr val="000000"/>
                </a:solidFill>
                <a:effectLst/>
                <a:uLnTx/>
                <a:uFillTx/>
                <a:ea typeface="宋体" panose="02010600030101010101" pitchFamily="2" charset="-122"/>
                <a:cs typeface="Times New Roman" panose="02020603050405020304" pitchFamily="18" charset="0"/>
              </a:rPr>
              <a:t>-1</a:t>
            </a:r>
            <a:r>
              <a:rPr kumimoji="0" lang="zh-CN" altLang="en-US" sz="2400" b="1" i="0" u="none" strike="noStrike" kern="1200" cap="none" spc="0" normalizeH="0" baseline="0" noProof="0" dirty="0">
                <a:ln>
                  <a:noFill/>
                </a:ln>
                <a:solidFill>
                  <a:srgbClr val="000000"/>
                </a:solidFill>
                <a:effectLst/>
                <a:uLnTx/>
                <a:uFillTx/>
                <a:ea typeface="宋体" panose="02010600030101010101" pitchFamily="2" charset="-122"/>
                <a:cs typeface="Times New Roman" panose="02020603050405020304" pitchFamily="18" charset="0"/>
              </a:rPr>
              <a:t>趟</a:t>
            </a:r>
          </a:p>
        </p:txBody>
      </p:sp>
      <p:grpSp>
        <p:nvGrpSpPr>
          <p:cNvPr id="40" name="组合 39">
            <a:extLst>
              <a:ext uri="{FF2B5EF4-FFF2-40B4-BE49-F238E27FC236}">
                <a16:creationId xmlns:a16="http://schemas.microsoft.com/office/drawing/2014/main" id="{9F992E4A-B4C3-5D44-9CF7-21F5586231ED}"/>
              </a:ext>
            </a:extLst>
          </p:cNvPr>
          <p:cNvGrpSpPr>
            <a:grpSpLocks/>
          </p:cNvGrpSpPr>
          <p:nvPr/>
        </p:nvGrpSpPr>
        <p:grpSpPr bwMode="auto">
          <a:xfrm>
            <a:off x="6762752" y="4465271"/>
            <a:ext cx="2324448" cy="1500188"/>
            <a:chOff x="6429388" y="2857496"/>
            <a:chExt cx="2324463" cy="1500198"/>
          </a:xfrm>
        </p:grpSpPr>
        <p:sp>
          <p:nvSpPr>
            <p:cNvPr id="38" name="右大括号 37">
              <a:extLst>
                <a:ext uri="{FF2B5EF4-FFF2-40B4-BE49-F238E27FC236}">
                  <a16:creationId xmlns:a16="http://schemas.microsoft.com/office/drawing/2014/main" id="{29ABE159-A0DC-2F46-9AF4-A36587899ABB}"/>
                </a:ext>
              </a:extLst>
            </p:cNvPr>
            <p:cNvSpPr/>
            <p:nvPr/>
          </p:nvSpPr>
          <p:spPr>
            <a:xfrm>
              <a:off x="6429388" y="2857496"/>
              <a:ext cx="285752" cy="1500198"/>
            </a:xfrm>
            <a:prstGeom prst="rightBrace">
              <a:avLst/>
            </a:prstGeom>
            <a:ln w="28575">
              <a:solidFill>
                <a:srgbClr val="FF00FF"/>
              </a:solidFill>
            </a:ln>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59408" name="TextBox 38">
              <a:extLst>
                <a:ext uri="{FF2B5EF4-FFF2-40B4-BE49-F238E27FC236}">
                  <a16:creationId xmlns:a16="http://schemas.microsoft.com/office/drawing/2014/main" id="{0ADEE1FB-D8C2-5E4D-AD0E-D512AFD44487}"/>
                </a:ext>
              </a:extLst>
            </p:cNvPr>
            <p:cNvSpPr txBox="1">
              <a:spLocks noChangeArrowheads="1"/>
            </p:cNvSpPr>
            <p:nvPr/>
          </p:nvSpPr>
          <p:spPr bwMode="auto">
            <a:xfrm>
              <a:off x="6682150" y="3386081"/>
              <a:ext cx="2071701" cy="46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没有记录移动</a:t>
              </a:r>
            </a:p>
          </p:txBody>
        </p:sp>
      </p:grpSp>
      <p:sp>
        <p:nvSpPr>
          <p:cNvPr id="59406" name="灯片编号占位符 42">
            <a:extLst>
              <a:ext uri="{FF2B5EF4-FFF2-40B4-BE49-F238E27FC236}">
                <a16:creationId xmlns:a16="http://schemas.microsoft.com/office/drawing/2014/main" id="{1A1980D5-480E-6042-9E90-9DFD92483FA5}"/>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11289F-22E9-CB4B-B9FB-75AD5AAEFE61}" type="slidenum">
              <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43"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a:latin typeface="SimHei" panose="02010609060101010101" pitchFamily="49" charset="-122"/>
                <a:ea typeface="SimHei" panose="02010609060101010101" pitchFamily="49" charset="-122"/>
              </a:rPr>
              <a:t>1.2</a:t>
            </a:r>
            <a:r>
              <a:rPr lang="ja-JP" altLang="en-US" dirty="0">
                <a:latin typeface="SimHei" panose="02010609060101010101" pitchFamily="49" charset="-122"/>
                <a:ea typeface="SimHei" panose="02010609060101010101" pitchFamily="49" charset="-122"/>
              </a:rPr>
              <a:t> </a:t>
            </a:r>
            <a:r>
              <a:rPr lang="zh-CN" altLang="en-US" dirty="0">
                <a:latin typeface="SimHei" panose="02010609060101010101" pitchFamily="49" charset="-122"/>
                <a:ea typeface="SimHei" panose="02010609060101010101" pitchFamily="49" charset="-122"/>
              </a:rPr>
              <a:t>算法具体例子</a:t>
            </a:r>
            <a:r>
              <a:rPr kumimoji="1" lang="en-US" altLang="zh-CN"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a:t>
            </a:r>
            <a:r>
              <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rPr>
              <a:t>选择</a:t>
            </a:r>
            <a:r>
              <a:rPr kumimoji="1" lang="zh-CN" altLang="en-US"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排序</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
        <p:nvSpPr>
          <p:cNvPr id="45" name="内容占位符 2">
            <a:extLst>
              <a:ext uri="{FF2B5EF4-FFF2-40B4-BE49-F238E27FC236}">
                <a16:creationId xmlns:a16="http://schemas.microsoft.com/office/drawing/2014/main" id="{6072231C-7B32-EF46-B644-E3FCBA423B3B}"/>
              </a:ext>
            </a:extLst>
          </p:cNvPr>
          <p:cNvSpPr txBox="1">
            <a:spLocks noChangeArrowheads="1"/>
          </p:cNvSpPr>
          <p:nvPr/>
        </p:nvSpPr>
        <p:spPr>
          <a:xfrm>
            <a:off x="777557" y="2017713"/>
            <a:ext cx="8366443" cy="658812"/>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pPr eaLnBrk="1" hangingPunct="1"/>
            <a:r>
              <a:rPr lang="en-US" altLang="zh-CN" sz="3100" dirty="0">
                <a:solidFill>
                  <a:srgbClr val="FF0000"/>
                </a:solidFill>
                <a:latin typeface="Times New Roman" panose="02020603050405020304" pitchFamily="18" charset="0"/>
              </a:rPr>
              <a:t>【</a:t>
            </a:r>
            <a:r>
              <a:rPr lang="zh-CN" altLang="en-US" sz="3100" dirty="0">
                <a:solidFill>
                  <a:srgbClr val="FF0000"/>
                </a:solidFill>
                <a:latin typeface="Times New Roman" panose="02020603050405020304" pitchFamily="18" charset="0"/>
              </a:rPr>
              <a:t>例</a:t>
            </a:r>
            <a:r>
              <a:rPr lang="en-US" altLang="zh-CN" sz="3100" dirty="0">
                <a:solidFill>
                  <a:srgbClr val="FF0000"/>
                </a:solidFill>
                <a:latin typeface="Times New Roman" panose="02020603050405020304" pitchFamily="18" charset="0"/>
              </a:rPr>
              <a:t>】</a:t>
            </a:r>
            <a:r>
              <a:rPr lang="zh-CN" altLang="en-US" sz="3100" kern="0" dirty="0" smtClean="0"/>
              <a:t>采用选择</a:t>
            </a:r>
            <a:r>
              <a:rPr lang="zh-CN" altLang="en-US" sz="3100" kern="0" dirty="0"/>
              <a:t>排序方法</a:t>
            </a:r>
            <a:r>
              <a:rPr lang="zh-CN" altLang="en-US" sz="3100" kern="0" dirty="0" smtClean="0"/>
              <a:t>对 </a:t>
            </a:r>
            <a:r>
              <a:rPr lang="en-US" altLang="zh-CN" sz="3100" kern="0" dirty="0" smtClean="0">
                <a:latin typeface="Times New Roman" panose="02020603050405020304" pitchFamily="18" charset="0"/>
                <a:cs typeface="Times New Roman" panose="02020603050405020304" pitchFamily="18" charset="0"/>
              </a:rPr>
              <a:t>(2, 1, 3, 4, 5</a:t>
            </a:r>
            <a:r>
              <a:rPr lang="en-US" altLang="zh-CN" sz="3100" kern="0" dirty="0">
                <a:latin typeface="Times New Roman" panose="02020603050405020304" pitchFamily="18" charset="0"/>
                <a:cs typeface="Times New Roman" panose="02020603050405020304" pitchFamily="18" charset="0"/>
              </a:rPr>
              <a:t>) </a:t>
            </a:r>
            <a:r>
              <a:rPr lang="zh-CN" altLang="en-US" sz="3100" kern="0" dirty="0" smtClean="0"/>
              <a:t>排序</a:t>
            </a:r>
            <a:endParaRPr lang="zh-CN" altLang="en-US" sz="3100" kern="0" dirty="0"/>
          </a:p>
        </p:txBody>
      </p:sp>
    </p:spTree>
    <p:extLst>
      <p:ext uri="{BB962C8B-B14F-4D97-AF65-F5344CB8AC3E}">
        <p14:creationId xmlns:p14="http://schemas.microsoft.com/office/powerpoint/2010/main" val="35131906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编号占位符 3">
            <a:extLst>
              <a:ext uri="{FF2B5EF4-FFF2-40B4-BE49-F238E27FC236}">
                <a16:creationId xmlns:a16="http://schemas.microsoft.com/office/drawing/2014/main" id="{CD7CE445-5B30-8549-B427-18E9038C2D4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EB26BFB-DD7D-C34E-8F74-B0C4D56EEA80}"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pic>
        <p:nvPicPr>
          <p:cNvPr id="60419" name="图片 5">
            <a:extLst>
              <a:ext uri="{FF2B5EF4-FFF2-40B4-BE49-F238E27FC236}">
                <a16:creationId xmlns:a16="http://schemas.microsoft.com/office/drawing/2014/main" id="{1B9A0C52-394C-6147-82BB-771B9769D8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93028" y="2609266"/>
            <a:ext cx="6744884" cy="417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a:latin typeface="SimHei" panose="02010609060101010101" pitchFamily="49" charset="-122"/>
                <a:ea typeface="SimHei" panose="02010609060101010101" pitchFamily="49" charset="-122"/>
              </a:rPr>
              <a:t>1.2</a:t>
            </a:r>
            <a:r>
              <a:rPr lang="ja-JP" altLang="en-US" dirty="0">
                <a:latin typeface="SimHei" panose="02010609060101010101" pitchFamily="49" charset="-122"/>
                <a:ea typeface="SimHei" panose="02010609060101010101" pitchFamily="49" charset="-122"/>
              </a:rPr>
              <a:t> </a:t>
            </a:r>
            <a:r>
              <a:rPr lang="zh-CN" altLang="en-US" dirty="0">
                <a:latin typeface="SimHei" panose="02010609060101010101" pitchFamily="49" charset="-122"/>
                <a:ea typeface="SimHei" panose="02010609060101010101" pitchFamily="49" charset="-122"/>
              </a:rPr>
              <a:t>算法具体例子</a:t>
            </a:r>
            <a:r>
              <a:rPr kumimoji="1" lang="en-US" altLang="zh-CN"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a:t>
            </a:r>
            <a:r>
              <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rPr>
              <a:t>选择</a:t>
            </a:r>
            <a:r>
              <a:rPr kumimoji="1" lang="zh-CN" altLang="en-US"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排序</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
        <p:nvSpPr>
          <p:cNvPr id="5" name="内容占位符 2">
            <a:extLst>
              <a:ext uri="{FF2B5EF4-FFF2-40B4-BE49-F238E27FC236}">
                <a16:creationId xmlns:a16="http://schemas.microsoft.com/office/drawing/2014/main" id="{6072231C-7B32-EF46-B644-E3FCBA423B3B}"/>
              </a:ext>
            </a:extLst>
          </p:cNvPr>
          <p:cNvSpPr txBox="1">
            <a:spLocks noChangeArrowheads="1"/>
          </p:cNvSpPr>
          <p:nvPr/>
        </p:nvSpPr>
        <p:spPr>
          <a:xfrm>
            <a:off x="753988" y="1950454"/>
            <a:ext cx="3537356" cy="658812"/>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pPr eaLnBrk="1" hangingPunct="1"/>
            <a:r>
              <a:rPr lang="zh-CN" altLang="en-US" dirty="0">
                <a:solidFill>
                  <a:srgbClr val="000000"/>
                </a:solidFill>
                <a:latin typeface="Times New Roman" panose="02020603050405020304" pitchFamily="18" charset="0"/>
              </a:rPr>
              <a:t>伪代码</a:t>
            </a:r>
            <a:endParaRPr lang="zh-CN" altLang="en-US" kern="0" dirty="0"/>
          </a:p>
        </p:txBody>
      </p:sp>
    </p:spTree>
    <p:extLst>
      <p:ext uri="{BB962C8B-B14F-4D97-AF65-F5344CB8AC3E}">
        <p14:creationId xmlns:p14="http://schemas.microsoft.com/office/powerpoint/2010/main" val="18065297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编号占位符 3">
            <a:extLst>
              <a:ext uri="{FF2B5EF4-FFF2-40B4-BE49-F238E27FC236}">
                <a16:creationId xmlns:a16="http://schemas.microsoft.com/office/drawing/2014/main" id="{B262E13C-A5A7-D742-8626-EF0EE6785EE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212D05D-32B9-9647-BE3C-F3BF9873E442}"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pic>
        <p:nvPicPr>
          <p:cNvPr id="61444" name="图片 5">
            <a:extLst>
              <a:ext uri="{FF2B5EF4-FFF2-40B4-BE49-F238E27FC236}">
                <a16:creationId xmlns:a16="http://schemas.microsoft.com/office/drawing/2014/main" id="{922DF422-842D-9241-B574-FE163424358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4303" y="3267778"/>
            <a:ext cx="8016693" cy="802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文本框 6">
            <a:extLst>
              <a:ext uri="{FF2B5EF4-FFF2-40B4-BE49-F238E27FC236}">
                <a16:creationId xmlns:a16="http://schemas.microsoft.com/office/drawing/2014/main" id="{6F37A415-4868-9D46-A1F6-C41C1433C4DA}"/>
              </a:ext>
            </a:extLst>
          </p:cNvPr>
          <p:cNvSpPr txBox="1">
            <a:spLocks noChangeArrowheads="1"/>
          </p:cNvSpPr>
          <p:nvPr/>
        </p:nvSpPr>
        <p:spPr bwMode="auto">
          <a:xfrm>
            <a:off x="2314317" y="4202801"/>
            <a:ext cx="498425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SimSun" panose="02010600030101010101" pitchFamily="2" charset="-122"/>
              </a:rPr>
              <a:t>无论原数组的顺序如何</a:t>
            </a:r>
            <a:r>
              <a:rPr kumimoji="1" lang="zh-CN" altLang="en-US"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SimSun" panose="02010600030101010101" pitchFamily="2" charset="-122"/>
              </a:rPr>
              <a:t>，</a:t>
            </a:r>
            <a:endParaRPr kumimoji="1" lang="en-US" altLang="zh-CN"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SimSun"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SimSun" panose="02010600030101010101" pitchFamily="2" charset="-122"/>
              </a:rPr>
              <a:t>选择</a:t>
            </a:r>
            <a:r>
              <a:rPr kumimoji="1" lang="zh-CN" alt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SimSun" panose="02010600030101010101" pitchFamily="2" charset="-122"/>
              </a:rPr>
              <a:t>排序的比较次数是固定的</a:t>
            </a:r>
          </a:p>
        </p:txBody>
      </p:sp>
      <p:sp>
        <p:nvSpPr>
          <p:cNvPr id="9"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a:latin typeface="SimHei" panose="02010609060101010101" pitchFamily="49" charset="-122"/>
                <a:ea typeface="SimHei" panose="02010609060101010101" pitchFamily="49" charset="-122"/>
              </a:rPr>
              <a:t>1.2</a:t>
            </a:r>
            <a:r>
              <a:rPr lang="ja-JP" altLang="en-US" dirty="0">
                <a:latin typeface="SimHei" panose="02010609060101010101" pitchFamily="49" charset="-122"/>
                <a:ea typeface="SimHei" panose="02010609060101010101" pitchFamily="49" charset="-122"/>
              </a:rPr>
              <a:t> </a:t>
            </a:r>
            <a:r>
              <a:rPr lang="zh-CN" altLang="en-US" dirty="0">
                <a:latin typeface="SimHei" panose="02010609060101010101" pitchFamily="49" charset="-122"/>
                <a:ea typeface="SimHei" panose="02010609060101010101" pitchFamily="49" charset="-122"/>
              </a:rPr>
              <a:t>算法具体例子</a:t>
            </a:r>
            <a:r>
              <a:rPr kumimoji="1" lang="en-US" altLang="zh-CN"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a:t>
            </a:r>
            <a:r>
              <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rPr>
              <a:t>选择</a:t>
            </a:r>
            <a:r>
              <a:rPr kumimoji="1" lang="zh-CN" altLang="en-US"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排序</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
        <p:nvSpPr>
          <p:cNvPr id="10" name="内容占位符 2">
            <a:extLst>
              <a:ext uri="{FF2B5EF4-FFF2-40B4-BE49-F238E27FC236}">
                <a16:creationId xmlns:a16="http://schemas.microsoft.com/office/drawing/2014/main" id="{BB877FC1-5755-8046-86E1-39BC0FD3D08A}"/>
              </a:ext>
            </a:extLst>
          </p:cNvPr>
          <p:cNvSpPr>
            <a:spLocks noGrp="1"/>
          </p:cNvSpPr>
          <p:nvPr>
            <p:ph idx="1"/>
          </p:nvPr>
        </p:nvSpPr>
        <p:spPr>
          <a:xfrm>
            <a:off x="761105" y="2001838"/>
            <a:ext cx="8249891" cy="1165311"/>
          </a:xfrm>
        </p:spPr>
        <p:txBody>
          <a:bodyPr/>
          <a:lstStyle/>
          <a:p>
            <a:r>
              <a:rPr lang="zh-CN" altLang="en-US" dirty="0" smtClean="0"/>
              <a:t>算法分析</a:t>
            </a:r>
            <a:endParaRPr lang="en-US" altLang="zh-CN" dirty="0"/>
          </a:p>
          <a:p>
            <a:pPr lvl="1"/>
            <a:r>
              <a:rPr lang="zh-CN" altLang="en-US" dirty="0" smtClean="0">
                <a:solidFill>
                  <a:srgbClr val="000000"/>
                </a:solidFill>
                <a:latin typeface="Times New Roman" panose="02020603050405020304" pitchFamily="18" charset="0"/>
              </a:rPr>
              <a:t>比较次数</a:t>
            </a:r>
            <a:r>
              <a:rPr kumimoji="0" lang="zh-CN" altLang="en-US" kern="1200" dirty="0" smtClean="0">
                <a:solidFill>
                  <a:srgbClr val="000000"/>
                </a:solidFill>
                <a:latin typeface="Georgia" panose="02040502050405020303" pitchFamily="18" charset="0"/>
              </a:rPr>
              <a:t>：</a:t>
            </a:r>
            <a:endParaRPr lang="zh-CN" altLang="en-US" dirty="0"/>
          </a:p>
        </p:txBody>
      </p:sp>
    </p:spTree>
    <p:extLst>
      <p:ext uri="{BB962C8B-B14F-4D97-AF65-F5344CB8AC3E}">
        <p14:creationId xmlns:p14="http://schemas.microsoft.com/office/powerpoint/2010/main" val="33496959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幻灯片编号占位符 3">
            <a:extLst>
              <a:ext uri="{FF2B5EF4-FFF2-40B4-BE49-F238E27FC236}">
                <a16:creationId xmlns:a16="http://schemas.microsoft.com/office/drawing/2014/main" id="{4C695366-10C8-FA42-859D-E612777E5D5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FFD611-DB9F-8342-84DD-82995DBC728B}"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a:latin typeface="SimHei" panose="02010609060101010101" pitchFamily="49" charset="-122"/>
                <a:ea typeface="SimHei" panose="02010609060101010101" pitchFamily="49" charset="-122"/>
              </a:rPr>
              <a:t>1.2</a:t>
            </a:r>
            <a:r>
              <a:rPr lang="ja-JP" altLang="en-US" dirty="0">
                <a:latin typeface="SimHei" panose="02010609060101010101" pitchFamily="49" charset="-122"/>
                <a:ea typeface="SimHei" panose="02010609060101010101" pitchFamily="49" charset="-122"/>
              </a:rPr>
              <a:t> </a:t>
            </a:r>
            <a:r>
              <a:rPr lang="zh-CN" altLang="en-US" dirty="0">
                <a:latin typeface="SimHei" panose="02010609060101010101" pitchFamily="49" charset="-122"/>
                <a:ea typeface="SimHei" panose="02010609060101010101" pitchFamily="49" charset="-122"/>
              </a:rPr>
              <a:t>算法具体例子</a:t>
            </a:r>
            <a:r>
              <a:rPr kumimoji="1" lang="en-US" altLang="zh-CN"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a:t>
            </a:r>
            <a:r>
              <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rPr>
              <a:t>插入</a:t>
            </a:r>
            <a:r>
              <a:rPr kumimoji="1" lang="zh-CN" altLang="en-US"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排序</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pic>
        <p:nvPicPr>
          <p:cNvPr id="3" name="图片 2"/>
          <p:cNvPicPr>
            <a:picLocks noChangeAspect="1"/>
          </p:cNvPicPr>
          <p:nvPr/>
        </p:nvPicPr>
        <p:blipFill>
          <a:blip r:embed="rId3"/>
          <a:stretch>
            <a:fillRect/>
          </a:stretch>
        </p:blipFill>
        <p:spPr>
          <a:xfrm>
            <a:off x="2938672" y="3435486"/>
            <a:ext cx="2867932" cy="2443053"/>
          </a:xfrm>
          <a:prstGeom prst="rect">
            <a:avLst/>
          </a:prstGeom>
        </p:spPr>
      </p:pic>
      <p:sp>
        <p:nvSpPr>
          <p:cNvPr id="19" name="内容占位符 2">
            <a:extLst>
              <a:ext uri="{FF2B5EF4-FFF2-40B4-BE49-F238E27FC236}">
                <a16:creationId xmlns:a16="http://schemas.microsoft.com/office/drawing/2014/main" id="{6072231C-7B32-EF46-B644-E3FCBA423B3B}"/>
              </a:ext>
            </a:extLst>
          </p:cNvPr>
          <p:cNvSpPr txBox="1">
            <a:spLocks noChangeArrowheads="1"/>
          </p:cNvSpPr>
          <p:nvPr/>
        </p:nvSpPr>
        <p:spPr>
          <a:xfrm>
            <a:off x="777558" y="2017713"/>
            <a:ext cx="8366442" cy="658812"/>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pPr eaLnBrk="1" hangingPunct="1"/>
            <a:r>
              <a:rPr lang="zh-CN" altLang="en-US" dirty="0"/>
              <a:t>思想：依次读取数字，从小到</a:t>
            </a:r>
            <a:r>
              <a:rPr lang="zh-CN" altLang="en-US" dirty="0" smtClean="0"/>
              <a:t>大依次排</a:t>
            </a:r>
            <a:r>
              <a:rPr lang="zh-CN" altLang="en-US" dirty="0"/>
              <a:t>成新</a:t>
            </a:r>
            <a:r>
              <a:rPr lang="zh-CN" altLang="en-US" dirty="0" smtClean="0"/>
              <a:t>序列</a:t>
            </a:r>
          </a:p>
          <a:p>
            <a:pPr eaLnBrk="1" hangingPunct="1"/>
            <a:endParaRPr lang="zh-CN" altLang="en-US" kern="0" dirty="0"/>
          </a:p>
        </p:txBody>
      </p:sp>
    </p:spTree>
    <p:extLst>
      <p:ext uri="{BB962C8B-B14F-4D97-AF65-F5344CB8AC3E}">
        <p14:creationId xmlns:p14="http://schemas.microsoft.com/office/powerpoint/2010/main" val="10219204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内容占位符 2">
            <a:extLst>
              <a:ext uri="{FF2B5EF4-FFF2-40B4-BE49-F238E27FC236}">
                <a16:creationId xmlns:a16="http://schemas.microsoft.com/office/drawing/2014/main" id="{AE5AF6ED-743F-784D-8969-24895624E363}"/>
              </a:ext>
            </a:extLst>
          </p:cNvPr>
          <p:cNvSpPr>
            <a:spLocks noGrp="1"/>
          </p:cNvSpPr>
          <p:nvPr>
            <p:ph idx="1"/>
          </p:nvPr>
        </p:nvSpPr>
        <p:spPr>
          <a:xfrm>
            <a:off x="733860" y="2001838"/>
            <a:ext cx="8410140" cy="3916362"/>
          </a:xfrm>
        </p:spPr>
        <p:txBody>
          <a:bodyPr/>
          <a:lstStyle/>
          <a:p>
            <a:r>
              <a:rPr lang="zh-CN" altLang="en-US" dirty="0" smtClean="0"/>
              <a:t>算法（升序排序）</a:t>
            </a:r>
            <a:r>
              <a:rPr lang="en-US" altLang="zh-CN" dirty="0" smtClean="0"/>
              <a:t>:</a:t>
            </a:r>
          </a:p>
          <a:p>
            <a:pPr lvl="1"/>
            <a:r>
              <a:rPr lang="zh-CN" altLang="en-US" dirty="0" smtClean="0"/>
              <a:t>排序</a:t>
            </a:r>
            <a:r>
              <a:rPr lang="zh-CN" altLang="en-US" dirty="0"/>
              <a:t>数组的第一个元素</a:t>
            </a:r>
            <a:r>
              <a:rPr lang="en-US" altLang="zh-CN" dirty="0"/>
              <a:t>A[1]</a:t>
            </a:r>
          </a:p>
          <a:p>
            <a:pPr lvl="1"/>
            <a:r>
              <a:rPr lang="en-US" altLang="en-US" dirty="0" err="1"/>
              <a:t>从未排序的数组中取第一个元素，将其插入到已经排序好的数组中</a:t>
            </a:r>
            <a:endParaRPr lang="en-US" altLang="en-US" dirty="0"/>
          </a:p>
          <a:p>
            <a:pPr lvl="2"/>
            <a:r>
              <a:rPr lang="en-US" altLang="en-US" dirty="0" err="1"/>
              <a:t>依次</a:t>
            </a:r>
            <a:r>
              <a:rPr lang="zh-CN" altLang="en-US" dirty="0"/>
              <a:t>（从后往前）</a:t>
            </a:r>
            <a:r>
              <a:rPr lang="en-US" altLang="en-US" dirty="0" err="1"/>
              <a:t>和已经排序好的数组进行比较</a:t>
            </a:r>
            <a:endParaRPr lang="en-US" altLang="en-US" dirty="0"/>
          </a:p>
          <a:p>
            <a:pPr lvl="2"/>
            <a:r>
              <a:rPr lang="zh-CN" altLang="en-US" dirty="0"/>
              <a:t>如果元素小于数组</a:t>
            </a:r>
            <a:r>
              <a:rPr lang="zh-CN" altLang="en-US" dirty="0" smtClean="0"/>
              <a:t>元素则</a:t>
            </a:r>
            <a:r>
              <a:rPr lang="zh-CN" altLang="en-US" dirty="0"/>
              <a:t>交换，直到大于数组元素，停止比较</a:t>
            </a:r>
            <a:endParaRPr lang="en-US" altLang="zh-CN" dirty="0"/>
          </a:p>
          <a:p>
            <a:pPr lvl="1"/>
            <a:r>
              <a:rPr lang="zh-CN" altLang="en-US" dirty="0"/>
              <a:t>重复以上步骤</a:t>
            </a:r>
            <a:endParaRPr lang="en-US" altLang="zh-CN" dirty="0"/>
          </a:p>
        </p:txBody>
      </p:sp>
      <p:sp>
        <p:nvSpPr>
          <p:cNvPr id="62467" name="幻灯片编号占位符 3">
            <a:extLst>
              <a:ext uri="{FF2B5EF4-FFF2-40B4-BE49-F238E27FC236}">
                <a16:creationId xmlns:a16="http://schemas.microsoft.com/office/drawing/2014/main" id="{4C695366-10C8-FA42-859D-E612777E5D5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FFD611-DB9F-8342-84DD-82995DBC728B}"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a:latin typeface="SimHei" panose="02010609060101010101" pitchFamily="49" charset="-122"/>
                <a:ea typeface="SimHei" panose="02010609060101010101" pitchFamily="49" charset="-122"/>
              </a:rPr>
              <a:t>1.2</a:t>
            </a:r>
            <a:r>
              <a:rPr lang="ja-JP" altLang="en-US" dirty="0">
                <a:latin typeface="SimHei" panose="02010609060101010101" pitchFamily="49" charset="-122"/>
                <a:ea typeface="SimHei" panose="02010609060101010101" pitchFamily="49" charset="-122"/>
              </a:rPr>
              <a:t> </a:t>
            </a:r>
            <a:r>
              <a:rPr lang="zh-CN" altLang="en-US" dirty="0">
                <a:latin typeface="SimHei" panose="02010609060101010101" pitchFamily="49" charset="-122"/>
                <a:ea typeface="SimHei" panose="02010609060101010101" pitchFamily="49" charset="-122"/>
              </a:rPr>
              <a:t>算法具体例子</a:t>
            </a:r>
            <a:r>
              <a:rPr kumimoji="1" lang="en-US" altLang="zh-CN"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a:t>
            </a:r>
            <a:r>
              <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rPr>
              <a:t>插入</a:t>
            </a:r>
            <a:r>
              <a:rPr kumimoji="1" lang="zh-CN" altLang="en-US"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排序</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4741936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21" name="灯片编号占位符 17">
            <a:extLst>
              <a:ext uri="{FF2B5EF4-FFF2-40B4-BE49-F238E27FC236}">
                <a16:creationId xmlns:a16="http://schemas.microsoft.com/office/drawing/2014/main" id="{DBD4ED47-9ACB-1B49-9C02-B0E9D97EE0B0}"/>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17C49B2-96C5-5E46-975E-00C89374F267}" type="slidenum">
              <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9"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a:latin typeface="SimHei" panose="02010609060101010101" pitchFamily="49" charset="-122"/>
                <a:ea typeface="SimHei" panose="02010609060101010101" pitchFamily="49" charset="-122"/>
              </a:rPr>
              <a:t>1.2</a:t>
            </a:r>
            <a:r>
              <a:rPr lang="ja-JP" altLang="en-US" dirty="0">
                <a:latin typeface="SimHei" panose="02010609060101010101" pitchFamily="49" charset="-122"/>
                <a:ea typeface="SimHei" panose="02010609060101010101" pitchFamily="49" charset="-122"/>
              </a:rPr>
              <a:t> </a:t>
            </a:r>
            <a:r>
              <a:rPr lang="zh-CN" altLang="en-US" dirty="0">
                <a:latin typeface="SimHei" panose="02010609060101010101" pitchFamily="49" charset="-122"/>
                <a:ea typeface="SimHei" panose="02010609060101010101" pitchFamily="49" charset="-122"/>
              </a:rPr>
              <a:t>算法具体例子</a:t>
            </a:r>
            <a:r>
              <a:rPr kumimoji="1" lang="en-US" altLang="zh-CN"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a:t>
            </a:r>
            <a:r>
              <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rPr>
              <a:t>插入</a:t>
            </a:r>
            <a:r>
              <a:rPr kumimoji="1" lang="zh-CN" altLang="en-US"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排序</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
        <p:nvSpPr>
          <p:cNvPr id="18" name="内容占位符 2">
            <a:extLst>
              <a:ext uri="{FF2B5EF4-FFF2-40B4-BE49-F238E27FC236}">
                <a16:creationId xmlns:a16="http://schemas.microsoft.com/office/drawing/2014/main" id="{6072231C-7B32-EF46-B644-E3FCBA423B3B}"/>
              </a:ext>
            </a:extLst>
          </p:cNvPr>
          <p:cNvSpPr txBox="1">
            <a:spLocks noChangeArrowheads="1"/>
          </p:cNvSpPr>
          <p:nvPr/>
        </p:nvSpPr>
        <p:spPr>
          <a:xfrm>
            <a:off x="777558" y="2017713"/>
            <a:ext cx="3537356" cy="658812"/>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pPr eaLnBrk="1" hangingPunct="1"/>
            <a:r>
              <a:rPr lang="zh-CN" altLang="en-US" dirty="0">
                <a:solidFill>
                  <a:srgbClr val="000000"/>
                </a:solidFill>
                <a:latin typeface="Times New Roman" panose="02020603050405020304" pitchFamily="18" charset="0"/>
              </a:rPr>
              <a:t>基本</a:t>
            </a:r>
            <a:r>
              <a:rPr lang="zh-CN" altLang="en-US" dirty="0" smtClean="0">
                <a:solidFill>
                  <a:srgbClr val="000000"/>
                </a:solidFill>
                <a:latin typeface="Times New Roman" panose="02020603050405020304" pitchFamily="18" charset="0"/>
              </a:rPr>
              <a:t>思路</a:t>
            </a:r>
            <a:endParaRPr lang="zh-CN" altLang="en-US" kern="0" dirty="0"/>
          </a:p>
        </p:txBody>
      </p:sp>
      <p:grpSp>
        <p:nvGrpSpPr>
          <p:cNvPr id="20" name="组合 19"/>
          <p:cNvGrpSpPr/>
          <p:nvPr/>
        </p:nvGrpSpPr>
        <p:grpSpPr>
          <a:xfrm>
            <a:off x="1371600" y="3209030"/>
            <a:ext cx="6217920" cy="2343383"/>
            <a:chOff x="1635818" y="3017838"/>
            <a:chExt cx="6217920" cy="2343383"/>
          </a:xfrm>
        </p:grpSpPr>
        <p:sp>
          <p:nvSpPr>
            <p:cNvPr id="21" name="Text Box 2">
              <a:extLst>
                <a:ext uri="{FF2B5EF4-FFF2-40B4-BE49-F238E27FC236}">
                  <a16:creationId xmlns:a16="http://schemas.microsoft.com/office/drawing/2014/main" id="{929F97E4-A52D-2F4D-BEB5-2893C5A92191}"/>
                </a:ext>
              </a:extLst>
            </p:cNvPr>
            <p:cNvSpPr txBox="1">
              <a:spLocks noChangeArrowheads="1"/>
            </p:cNvSpPr>
            <p:nvPr/>
          </p:nvSpPr>
          <p:spPr bwMode="auto">
            <a:xfrm>
              <a:off x="2136069" y="4825690"/>
              <a:ext cx="4357688" cy="535531"/>
            </a:xfrm>
            <a:prstGeom prst="rect">
              <a:avLst/>
            </a:prstGeom>
            <a:gradFill rotWithShape="1">
              <a:gsLst>
                <a:gs pos="0">
                  <a:srgbClr val="FFFF67"/>
                </a:gs>
                <a:gs pos="100000">
                  <a:srgbClr val="FFE700"/>
                </a:gs>
              </a:gsLst>
              <a:lin ang="5400000"/>
            </a:gradFill>
            <a:ln w="9525">
              <a:solidFill>
                <a:srgbClr val="FFCE00"/>
              </a:solidFill>
              <a:miter lim="800000"/>
              <a:headEnd/>
              <a:tailEnd/>
            </a:ln>
            <a:effectLst>
              <a:outerShdw blurRad="40000" dist="23000" dir="5400000" rotWithShape="0">
                <a:srgbClr val="808080">
                  <a:alpha val="34999"/>
                </a:srgbClr>
              </a:outerShdw>
            </a:effectLst>
          </p:spPr>
          <p:txBody>
            <a:bodyPr>
              <a:spAutoFit/>
            </a:bodyPr>
            <a:lstStyle/>
            <a:p>
              <a:pPr marL="0" marR="0" lvl="0" indent="0" algn="ctr" defTabSz="914400" rtl="0" eaLnBrk="0" fontAlgn="base" latinLnBrk="0" hangingPunct="0">
                <a:lnSpc>
                  <a:spcPct val="120000"/>
                </a:lnSpc>
                <a:spcBef>
                  <a:spcPct val="50000"/>
                </a:spcBef>
                <a:spcAft>
                  <a:spcPct val="0"/>
                </a:spcAft>
                <a:buClrTx/>
                <a:buSzTx/>
                <a:buFontTx/>
                <a:buNone/>
                <a:tabLst/>
                <a:defRPr/>
              </a:pPr>
              <a:r>
                <a:rPr kumimoji="1" lang="zh-CN" altLang="en-US" sz="2400" b="0" i="0" u="none" strike="noStrike" kern="1200" cap="none" spc="0" normalizeH="0" baseline="0" noProof="0" dirty="0" smtClean="0">
                  <a:ln>
                    <a:noFill/>
                  </a:ln>
                  <a:solidFill>
                    <a:srgbClr val="FF0000"/>
                  </a:solidFill>
                  <a:effectLst/>
                  <a:uLnTx/>
                  <a:uFillTx/>
                  <a:latin typeface="+mn-ea"/>
                  <a:ea typeface="+mn-ea"/>
                  <a:cs typeface="Times New Roman" pitchFamily="18" charset="0"/>
                </a:rPr>
                <a:t>直接插入排序</a:t>
              </a:r>
              <a:endParaRPr kumimoji="1" lang="zh-CN" altLang="en-US" sz="2400" b="0" i="0" u="none" strike="noStrike" kern="1200" cap="none" spc="0" normalizeH="0" baseline="0" noProof="0" dirty="0">
                <a:ln>
                  <a:noFill/>
                </a:ln>
                <a:solidFill>
                  <a:srgbClr val="FF0000"/>
                </a:solidFill>
                <a:effectLst/>
                <a:uLnTx/>
                <a:uFillTx/>
                <a:latin typeface="+mn-ea"/>
                <a:ea typeface="+mn-ea"/>
                <a:cs typeface="Times New Roman" pitchFamily="18" charset="0"/>
              </a:endParaRPr>
            </a:p>
          </p:txBody>
        </p:sp>
        <p:sp>
          <p:nvSpPr>
            <p:cNvPr id="22" name="矩形 21">
              <a:extLst>
                <a:ext uri="{FF2B5EF4-FFF2-40B4-BE49-F238E27FC236}">
                  <a16:creationId xmlns:a16="http://schemas.microsoft.com/office/drawing/2014/main" id="{5DB51616-B73A-3544-A5ED-2F02A12A0DD4}"/>
                </a:ext>
              </a:extLst>
            </p:cNvPr>
            <p:cNvSpPr>
              <a:spLocks noChangeArrowheads="1"/>
            </p:cNvSpPr>
            <p:nvPr/>
          </p:nvSpPr>
          <p:spPr bwMode="auto">
            <a:xfrm>
              <a:off x="1635818" y="3017838"/>
              <a:ext cx="2818798" cy="500063"/>
            </a:xfrm>
            <a:prstGeom prst="rect">
              <a:avLst/>
            </a:prstGeom>
            <a:solidFill>
              <a:schemeClr val="bg2">
                <a:lumMod val="10000"/>
                <a:lumOff val="90000"/>
              </a:schemeClr>
            </a:solidFill>
            <a:ln w="9525">
              <a:solidFill>
                <a:srgbClr val="F9F9F9"/>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mn-ea"/>
                <a:ea typeface="+mn-ea"/>
              </a:endParaRPr>
            </a:p>
          </p:txBody>
        </p:sp>
        <p:sp>
          <p:nvSpPr>
            <p:cNvPr id="23" name="TextBox 3">
              <a:extLst>
                <a:ext uri="{FF2B5EF4-FFF2-40B4-BE49-F238E27FC236}">
                  <a16:creationId xmlns:a16="http://schemas.microsoft.com/office/drawing/2014/main" id="{205F4E35-5F90-6B4B-B2D6-CFD90171DE73}"/>
                </a:ext>
              </a:extLst>
            </p:cNvPr>
            <p:cNvSpPr txBox="1">
              <a:spLocks noChangeArrowheads="1"/>
            </p:cNvSpPr>
            <p:nvPr/>
          </p:nvSpPr>
          <p:spPr bwMode="auto">
            <a:xfrm>
              <a:off x="2603835" y="3566441"/>
              <a:ext cx="1500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mn-ea"/>
                  <a:ea typeface="+mn-ea"/>
                </a:rPr>
                <a:t>有序区</a:t>
              </a:r>
            </a:p>
          </p:txBody>
        </p:sp>
        <p:sp>
          <p:nvSpPr>
            <p:cNvPr id="24" name="矩形 23">
              <a:extLst>
                <a:ext uri="{FF2B5EF4-FFF2-40B4-BE49-F238E27FC236}">
                  <a16:creationId xmlns:a16="http://schemas.microsoft.com/office/drawing/2014/main" id="{5CBC3C96-C865-C440-B1DA-E3F8EFC86EE5}"/>
                </a:ext>
              </a:extLst>
            </p:cNvPr>
            <p:cNvSpPr>
              <a:spLocks noChangeArrowheads="1"/>
            </p:cNvSpPr>
            <p:nvPr/>
          </p:nvSpPr>
          <p:spPr bwMode="auto">
            <a:xfrm>
              <a:off x="4811803" y="3017838"/>
              <a:ext cx="3041935" cy="500063"/>
            </a:xfrm>
            <a:prstGeom prst="rect">
              <a:avLst/>
            </a:prstGeom>
            <a:gradFill rotWithShape="1">
              <a:gsLst>
                <a:gs pos="0">
                  <a:srgbClr val="FFFBDC"/>
                </a:gs>
                <a:gs pos="64999">
                  <a:srgbClr val="FFF4A9"/>
                </a:gs>
                <a:gs pos="100000">
                  <a:srgbClr val="FFF284"/>
                </a:gs>
              </a:gsLst>
              <a:lin ang="5400000" scaled="1"/>
            </a:gradFill>
            <a:ln w="9525">
              <a:solidFill>
                <a:srgbClr val="E7BA00"/>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mn-ea"/>
                <a:ea typeface="+mn-ea"/>
              </a:endParaRPr>
            </a:p>
          </p:txBody>
        </p:sp>
        <p:sp>
          <p:nvSpPr>
            <p:cNvPr id="25" name="TextBox 5">
              <a:extLst>
                <a:ext uri="{FF2B5EF4-FFF2-40B4-BE49-F238E27FC236}">
                  <a16:creationId xmlns:a16="http://schemas.microsoft.com/office/drawing/2014/main" id="{8B39233C-F060-5D45-A39C-B08073D71CA9}"/>
                </a:ext>
              </a:extLst>
            </p:cNvPr>
            <p:cNvSpPr txBox="1">
              <a:spLocks noChangeArrowheads="1"/>
            </p:cNvSpPr>
            <p:nvPr/>
          </p:nvSpPr>
          <p:spPr bwMode="auto">
            <a:xfrm>
              <a:off x="5732057" y="3586461"/>
              <a:ext cx="1500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mn-ea"/>
                  <a:ea typeface="+mn-ea"/>
                </a:rPr>
                <a:t>无序区</a:t>
              </a:r>
            </a:p>
          </p:txBody>
        </p:sp>
        <p:grpSp>
          <p:nvGrpSpPr>
            <p:cNvPr id="26" name="组合 25">
              <a:extLst>
                <a:ext uri="{FF2B5EF4-FFF2-40B4-BE49-F238E27FC236}">
                  <a16:creationId xmlns:a16="http://schemas.microsoft.com/office/drawing/2014/main" id="{69FEEB2F-45FD-A94C-86C6-D3E91BAC40A0}"/>
                </a:ext>
              </a:extLst>
            </p:cNvPr>
            <p:cNvGrpSpPr>
              <a:grpSpLocks/>
            </p:cNvGrpSpPr>
            <p:nvPr/>
          </p:nvGrpSpPr>
          <p:grpSpPr bwMode="auto">
            <a:xfrm>
              <a:off x="3719412" y="3736976"/>
              <a:ext cx="2358039" cy="841375"/>
              <a:chOff x="3530360" y="2528826"/>
              <a:chExt cx="1861624" cy="1024085"/>
            </a:xfrm>
          </p:grpSpPr>
          <p:sp>
            <p:nvSpPr>
              <p:cNvPr id="28" name="右弧形箭头 27">
                <a:extLst>
                  <a:ext uri="{FF2B5EF4-FFF2-40B4-BE49-F238E27FC236}">
                    <a16:creationId xmlns:a16="http://schemas.microsoft.com/office/drawing/2014/main" id="{973ACF19-2AC7-6B48-B30D-0A2BFD1AE49C}"/>
                  </a:ext>
                </a:extLst>
              </p:cNvPr>
              <p:cNvSpPr/>
              <p:nvPr/>
            </p:nvSpPr>
            <p:spPr>
              <a:xfrm rot="5400000">
                <a:off x="4174190" y="2355132"/>
                <a:ext cx="438429" cy="785818"/>
              </a:xfrm>
              <a:prstGeom prst="curvedLeftArrow">
                <a:avLst/>
              </a:prstGeom>
            </p:spPr>
            <p:style>
              <a:lnRef idx="0">
                <a:schemeClr val="accent6"/>
              </a:lnRef>
              <a:fillRef idx="3">
                <a:schemeClr val="accent6"/>
              </a:fillRef>
              <a:effectRef idx="3">
                <a:schemeClr val="accent6"/>
              </a:effectRef>
              <a:fontRef idx="minor">
                <a:schemeClr val="lt1"/>
              </a:fontRef>
            </p:style>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mn-ea"/>
                  <a:ea typeface="+mn-ea"/>
                </a:endParaRPr>
              </a:p>
            </p:txBody>
          </p:sp>
          <p:sp>
            <p:nvSpPr>
              <p:cNvPr id="29" name="TextBox 7">
                <a:extLst>
                  <a:ext uri="{FF2B5EF4-FFF2-40B4-BE49-F238E27FC236}">
                    <a16:creationId xmlns:a16="http://schemas.microsoft.com/office/drawing/2014/main" id="{38D12423-2377-1D4C-8AA4-FEBED79D66C5}"/>
                  </a:ext>
                </a:extLst>
              </p:cNvPr>
              <p:cNvSpPr txBox="1">
                <a:spLocks noChangeArrowheads="1"/>
              </p:cNvSpPr>
              <p:nvPr/>
            </p:nvSpPr>
            <p:spPr bwMode="auto">
              <a:xfrm>
                <a:off x="3530360" y="2990993"/>
                <a:ext cx="1861624" cy="56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mn-ea"/>
                    <a:ea typeface="+mn-ea"/>
                  </a:rPr>
                  <a:t>一个一个地插入</a:t>
                </a:r>
              </a:p>
            </p:txBody>
          </p:sp>
        </p:grpSp>
        <p:cxnSp>
          <p:nvCxnSpPr>
            <p:cNvPr id="27" name="直接箭头连接符 26">
              <a:extLst>
                <a:ext uri="{FF2B5EF4-FFF2-40B4-BE49-F238E27FC236}">
                  <a16:creationId xmlns:a16="http://schemas.microsoft.com/office/drawing/2014/main" id="{76E0E017-C695-7346-9203-8D2A3AFD9803}"/>
                </a:ext>
              </a:extLst>
            </p:cNvPr>
            <p:cNvCxnSpPr/>
            <p:nvPr/>
          </p:nvCxnSpPr>
          <p:spPr bwMode="auto">
            <a:xfrm rot="16200000" flipV="1">
              <a:off x="2704397" y="4451360"/>
              <a:ext cx="571500" cy="0"/>
            </a:xfrm>
            <a:prstGeom prst="straightConnector1">
              <a:avLst/>
            </a:prstGeom>
            <a:ln w="38100">
              <a:solidFill>
                <a:srgbClr val="993366"/>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858617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3">
            <a:extLst>
              <a:ext uri="{FF2B5EF4-FFF2-40B4-BE49-F238E27FC236}">
                <a16:creationId xmlns:a16="http://schemas.microsoft.com/office/drawing/2014/main" id="{1FAB2CE4-95D3-7B4A-8866-51ED9B14FEC2}"/>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99AC22-AC08-BE4B-BD9E-4FB1B9AFE795}" type="slidenum">
              <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5"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a:latin typeface="SimHei" panose="02010609060101010101" pitchFamily="49" charset="-122"/>
                <a:ea typeface="SimHei" panose="02010609060101010101" pitchFamily="49" charset="-122"/>
              </a:rPr>
              <a:t>1.2</a:t>
            </a:r>
            <a:r>
              <a:rPr lang="ja-JP" altLang="en-US" dirty="0">
                <a:latin typeface="SimHei" panose="02010609060101010101" pitchFamily="49" charset="-122"/>
                <a:ea typeface="SimHei" panose="02010609060101010101" pitchFamily="49" charset="-122"/>
              </a:rPr>
              <a:t> </a:t>
            </a:r>
            <a:r>
              <a:rPr lang="zh-CN" altLang="en-US" dirty="0">
                <a:latin typeface="SimHei" panose="02010609060101010101" pitchFamily="49" charset="-122"/>
                <a:ea typeface="SimHei" panose="02010609060101010101" pitchFamily="49" charset="-122"/>
              </a:rPr>
              <a:t>算法具体例子</a:t>
            </a:r>
            <a:r>
              <a:rPr kumimoji="1" lang="en-US" altLang="zh-CN"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a:t>
            </a:r>
            <a:r>
              <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rPr>
              <a:t>插入</a:t>
            </a:r>
            <a:r>
              <a:rPr kumimoji="1" lang="zh-CN" altLang="en-US"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排序</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
        <p:nvSpPr>
          <p:cNvPr id="6" name="内容占位符 2">
            <a:extLst>
              <a:ext uri="{FF2B5EF4-FFF2-40B4-BE49-F238E27FC236}">
                <a16:creationId xmlns:a16="http://schemas.microsoft.com/office/drawing/2014/main" id="{6072231C-7B32-EF46-B644-E3FCBA423B3B}"/>
              </a:ext>
            </a:extLst>
          </p:cNvPr>
          <p:cNvSpPr txBox="1">
            <a:spLocks noChangeArrowheads="1"/>
          </p:cNvSpPr>
          <p:nvPr/>
        </p:nvSpPr>
        <p:spPr>
          <a:xfrm>
            <a:off x="777557" y="2017713"/>
            <a:ext cx="8366443" cy="658812"/>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pPr eaLnBrk="1" hangingPunct="1"/>
            <a:r>
              <a:rPr lang="en-US" altLang="zh-CN" dirty="0" smtClean="0">
                <a:solidFill>
                  <a:srgbClr val="FF0000"/>
                </a:solidFill>
                <a:latin typeface="Times New Roman" panose="02020603050405020304" pitchFamily="18" charset="0"/>
              </a:rPr>
              <a:t>【</a:t>
            </a:r>
            <a:r>
              <a:rPr lang="zh-CN" altLang="en-US" dirty="0">
                <a:solidFill>
                  <a:srgbClr val="FF0000"/>
                </a:solidFill>
                <a:latin typeface="Times New Roman" panose="02020603050405020304" pitchFamily="18" charset="0"/>
              </a:rPr>
              <a:t>例</a:t>
            </a:r>
            <a:r>
              <a:rPr lang="en-US" altLang="zh-CN" dirty="0">
                <a:solidFill>
                  <a:srgbClr val="FF0000"/>
                </a:solidFill>
                <a:latin typeface="Times New Roman" panose="02020603050405020304" pitchFamily="18" charset="0"/>
              </a:rPr>
              <a:t>】 </a:t>
            </a:r>
            <a:r>
              <a:rPr lang="zh-CN" altLang="en-US" dirty="0">
                <a:solidFill>
                  <a:srgbClr val="000000"/>
                </a:solidFill>
                <a:latin typeface="Times New Roman" panose="02020603050405020304" pitchFamily="18" charset="0"/>
              </a:rPr>
              <a:t>设待排序的表有</a:t>
            </a:r>
            <a:r>
              <a:rPr lang="en-US" altLang="zh-CN" dirty="0">
                <a:solidFill>
                  <a:srgbClr val="000000"/>
                </a:solidFill>
                <a:latin typeface="Times New Roman" panose="02020603050405020304" pitchFamily="18" charset="0"/>
              </a:rPr>
              <a:t>10</a:t>
            </a:r>
            <a:r>
              <a:rPr lang="zh-CN" altLang="en-US" dirty="0">
                <a:solidFill>
                  <a:srgbClr val="000000"/>
                </a:solidFill>
                <a:latin typeface="Times New Roman" panose="02020603050405020304" pitchFamily="18" charset="0"/>
              </a:rPr>
              <a:t>个元素，其关键字分别为（</a:t>
            </a:r>
            <a:r>
              <a:rPr lang="en-US" altLang="zh-CN" dirty="0">
                <a:solidFill>
                  <a:srgbClr val="000000"/>
                </a:solidFill>
                <a:latin typeface="Times New Roman" panose="02020603050405020304" pitchFamily="18" charset="0"/>
              </a:rPr>
              <a:t>9</a:t>
            </a:r>
            <a:r>
              <a:rPr lang="zh-CN" altLang="en-US" dirty="0">
                <a:solidFill>
                  <a:srgbClr val="000000"/>
                </a:solidFill>
                <a:latin typeface="Times New Roman" panose="02020603050405020304" pitchFamily="18" charset="0"/>
              </a:rPr>
              <a:t>，</a:t>
            </a:r>
            <a:r>
              <a:rPr lang="en-US" altLang="zh-CN" dirty="0">
                <a:solidFill>
                  <a:srgbClr val="000000"/>
                </a:solidFill>
                <a:latin typeface="Times New Roman" panose="02020603050405020304" pitchFamily="18" charset="0"/>
              </a:rPr>
              <a:t>8</a:t>
            </a:r>
            <a:r>
              <a:rPr lang="zh-CN" altLang="en-US" dirty="0">
                <a:solidFill>
                  <a:srgbClr val="000000"/>
                </a:solidFill>
                <a:latin typeface="Times New Roman" panose="02020603050405020304" pitchFamily="18" charset="0"/>
              </a:rPr>
              <a:t>，</a:t>
            </a:r>
            <a:r>
              <a:rPr lang="en-US" altLang="zh-CN" dirty="0">
                <a:solidFill>
                  <a:srgbClr val="000000"/>
                </a:solidFill>
                <a:latin typeface="Times New Roman" panose="02020603050405020304" pitchFamily="18" charset="0"/>
              </a:rPr>
              <a:t>7</a:t>
            </a:r>
            <a:r>
              <a:rPr lang="zh-CN" altLang="en-US" dirty="0">
                <a:solidFill>
                  <a:srgbClr val="000000"/>
                </a:solidFill>
                <a:latin typeface="Times New Roman" panose="02020603050405020304" pitchFamily="18" charset="0"/>
              </a:rPr>
              <a:t>，</a:t>
            </a:r>
            <a:r>
              <a:rPr lang="en-US" altLang="zh-CN" dirty="0">
                <a:solidFill>
                  <a:srgbClr val="000000"/>
                </a:solidFill>
                <a:latin typeface="Times New Roman" panose="02020603050405020304" pitchFamily="18" charset="0"/>
              </a:rPr>
              <a:t>6</a:t>
            </a:r>
            <a:r>
              <a:rPr lang="zh-CN" altLang="en-US" dirty="0">
                <a:solidFill>
                  <a:srgbClr val="000000"/>
                </a:solidFill>
                <a:latin typeface="Times New Roman" panose="02020603050405020304" pitchFamily="18" charset="0"/>
              </a:rPr>
              <a:t>，</a:t>
            </a:r>
            <a:r>
              <a:rPr lang="en-US" altLang="zh-CN" dirty="0">
                <a:solidFill>
                  <a:srgbClr val="000000"/>
                </a:solidFill>
                <a:latin typeface="Times New Roman" panose="02020603050405020304" pitchFamily="18" charset="0"/>
              </a:rPr>
              <a:t>5</a:t>
            </a:r>
            <a:r>
              <a:rPr lang="zh-CN" altLang="en-US" dirty="0">
                <a:solidFill>
                  <a:srgbClr val="000000"/>
                </a:solidFill>
                <a:latin typeface="Times New Roman" panose="02020603050405020304" pitchFamily="18" charset="0"/>
              </a:rPr>
              <a:t>，</a:t>
            </a:r>
            <a:r>
              <a:rPr lang="en-US" altLang="zh-CN" dirty="0">
                <a:solidFill>
                  <a:srgbClr val="000000"/>
                </a:solidFill>
                <a:latin typeface="Times New Roman" panose="02020603050405020304" pitchFamily="18" charset="0"/>
              </a:rPr>
              <a:t>4</a:t>
            </a:r>
            <a:r>
              <a:rPr lang="zh-CN" altLang="en-US" dirty="0">
                <a:solidFill>
                  <a:srgbClr val="000000"/>
                </a:solidFill>
                <a:latin typeface="Times New Roman" panose="02020603050405020304" pitchFamily="18" charset="0"/>
              </a:rPr>
              <a:t>，</a:t>
            </a:r>
            <a:r>
              <a:rPr lang="en-US" altLang="zh-CN" dirty="0">
                <a:solidFill>
                  <a:srgbClr val="000000"/>
                </a:solidFill>
                <a:latin typeface="Times New Roman" panose="02020603050405020304" pitchFamily="18" charset="0"/>
              </a:rPr>
              <a:t>3</a:t>
            </a:r>
            <a:r>
              <a:rPr lang="zh-CN" altLang="en-US" dirty="0">
                <a:solidFill>
                  <a:srgbClr val="000000"/>
                </a:solidFill>
                <a:latin typeface="Times New Roman" panose="02020603050405020304" pitchFamily="18" charset="0"/>
              </a:rPr>
              <a:t>，</a:t>
            </a:r>
            <a:r>
              <a:rPr lang="en-US" altLang="zh-CN" dirty="0">
                <a:solidFill>
                  <a:srgbClr val="000000"/>
                </a:solidFill>
                <a:latin typeface="Times New Roman" panose="02020603050405020304" pitchFamily="18" charset="0"/>
              </a:rPr>
              <a:t>2</a:t>
            </a:r>
            <a:r>
              <a:rPr lang="zh-CN" altLang="en-US" dirty="0">
                <a:solidFill>
                  <a:srgbClr val="000000"/>
                </a:solidFill>
                <a:latin typeface="Times New Roman" panose="02020603050405020304" pitchFamily="18" charset="0"/>
              </a:rPr>
              <a:t>，</a:t>
            </a:r>
            <a:r>
              <a:rPr lang="en-US" altLang="zh-CN" dirty="0">
                <a:solidFill>
                  <a:srgbClr val="000000"/>
                </a:solidFill>
                <a:latin typeface="Times New Roman" panose="02020603050405020304" pitchFamily="18" charset="0"/>
              </a:rPr>
              <a:t>1</a:t>
            </a:r>
            <a:r>
              <a:rPr lang="zh-CN" altLang="en-US" dirty="0">
                <a:solidFill>
                  <a:srgbClr val="000000"/>
                </a:solidFill>
                <a:latin typeface="Times New Roman" panose="02020603050405020304" pitchFamily="18" charset="0"/>
              </a:rPr>
              <a:t>，</a:t>
            </a:r>
            <a:r>
              <a:rPr lang="en-US" altLang="zh-CN" dirty="0">
                <a:solidFill>
                  <a:srgbClr val="000000"/>
                </a:solidFill>
                <a:latin typeface="Times New Roman" panose="02020603050405020304" pitchFamily="18" charset="0"/>
              </a:rPr>
              <a:t>0</a:t>
            </a:r>
            <a:r>
              <a:rPr lang="zh-CN" altLang="en-US" dirty="0">
                <a:solidFill>
                  <a:srgbClr val="000000"/>
                </a:solidFill>
                <a:latin typeface="Times New Roman" panose="02020603050405020304" pitchFamily="18" charset="0"/>
              </a:rPr>
              <a:t>）。说明</a:t>
            </a:r>
            <a:r>
              <a:rPr lang="zh-CN" altLang="en-US" dirty="0" smtClean="0">
                <a:solidFill>
                  <a:srgbClr val="000000"/>
                </a:solidFill>
                <a:latin typeface="Times New Roman" panose="02020603050405020304" pitchFamily="18" charset="0"/>
              </a:rPr>
              <a:t>采用插入排序</a:t>
            </a:r>
            <a:r>
              <a:rPr lang="zh-CN" altLang="en-US" dirty="0">
                <a:solidFill>
                  <a:srgbClr val="000000"/>
                </a:solidFill>
                <a:latin typeface="Times New Roman" panose="02020603050405020304" pitchFamily="18" charset="0"/>
              </a:rPr>
              <a:t>方法进行排序的过程。</a:t>
            </a:r>
            <a:endParaRPr lang="zh-CN" altLang="en-US" kern="0" dirty="0"/>
          </a:p>
        </p:txBody>
      </p:sp>
    </p:spTree>
    <p:extLst>
      <p:ext uri="{BB962C8B-B14F-4D97-AF65-F5344CB8AC3E}">
        <p14:creationId xmlns:p14="http://schemas.microsoft.com/office/powerpoint/2010/main" val="2860194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extBox 2">
            <a:extLst>
              <a:ext uri="{FF2B5EF4-FFF2-40B4-BE49-F238E27FC236}">
                <a16:creationId xmlns:a16="http://schemas.microsoft.com/office/drawing/2014/main" id="{7C586C6D-720C-EA4F-B57D-3CCCD4518A85}"/>
              </a:ext>
            </a:extLst>
          </p:cNvPr>
          <p:cNvSpPr txBox="1">
            <a:spLocks noChangeArrowheads="1"/>
          </p:cNvSpPr>
          <p:nvPr/>
        </p:nvSpPr>
        <p:spPr bwMode="auto">
          <a:xfrm>
            <a:off x="2638108" y="1267123"/>
            <a:ext cx="61816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9</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8</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7</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6</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5</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4</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3</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2</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1</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0</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p>
        </p:txBody>
      </p:sp>
      <p:sp>
        <p:nvSpPr>
          <p:cNvPr id="68610" name="TextBox 3">
            <a:extLst>
              <a:ext uri="{FF2B5EF4-FFF2-40B4-BE49-F238E27FC236}">
                <a16:creationId xmlns:a16="http://schemas.microsoft.com/office/drawing/2014/main" id="{3BA11CF3-9A97-5147-B88A-284D9B121B26}"/>
              </a:ext>
            </a:extLst>
          </p:cNvPr>
          <p:cNvSpPr txBox="1">
            <a:spLocks noChangeArrowheads="1"/>
          </p:cNvSpPr>
          <p:nvPr/>
        </p:nvSpPr>
        <p:spPr bwMode="auto">
          <a:xfrm>
            <a:off x="1352233" y="1267123"/>
            <a:ext cx="1285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初始：</a:t>
            </a:r>
          </a:p>
        </p:txBody>
      </p:sp>
      <p:sp>
        <p:nvSpPr>
          <p:cNvPr id="5" name="TextBox 4">
            <a:extLst>
              <a:ext uri="{FF2B5EF4-FFF2-40B4-BE49-F238E27FC236}">
                <a16:creationId xmlns:a16="http://schemas.microsoft.com/office/drawing/2014/main" id="{C1CB18B3-B706-2C45-ACD9-A09A74F1AD5B}"/>
              </a:ext>
            </a:extLst>
          </p:cNvPr>
          <p:cNvSpPr txBox="1">
            <a:spLocks noChangeArrowheads="1"/>
          </p:cNvSpPr>
          <p:nvPr/>
        </p:nvSpPr>
        <p:spPr bwMode="auto">
          <a:xfrm>
            <a:off x="2638108" y="1805285"/>
            <a:ext cx="61816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8</a:t>
            </a:r>
            <a:r>
              <a:rPr kumimoji="0" lang="zh-CN" altLang="en-US"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9</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7</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6</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5</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4</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3</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2</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1</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0</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p>
        </p:txBody>
      </p:sp>
      <p:sp>
        <p:nvSpPr>
          <p:cNvPr id="7" name="TextBox 6">
            <a:extLst>
              <a:ext uri="{FF2B5EF4-FFF2-40B4-BE49-F238E27FC236}">
                <a16:creationId xmlns:a16="http://schemas.microsoft.com/office/drawing/2014/main" id="{88C5FACD-6ED7-5941-B15D-940C6F20C807}"/>
              </a:ext>
            </a:extLst>
          </p:cNvPr>
          <p:cNvSpPr txBox="1">
            <a:spLocks noChangeArrowheads="1"/>
          </p:cNvSpPr>
          <p:nvPr/>
        </p:nvSpPr>
        <p:spPr bwMode="auto">
          <a:xfrm>
            <a:off x="2638108" y="2376785"/>
            <a:ext cx="61816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7</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8</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9</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6</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5</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4</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3</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2</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1</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0</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p>
        </p:txBody>
      </p:sp>
      <p:sp>
        <p:nvSpPr>
          <p:cNvPr id="9" name="TextBox 8">
            <a:extLst>
              <a:ext uri="{FF2B5EF4-FFF2-40B4-BE49-F238E27FC236}">
                <a16:creationId xmlns:a16="http://schemas.microsoft.com/office/drawing/2014/main" id="{4E901D28-8646-AD48-B0E0-803E1AFFC494}"/>
              </a:ext>
            </a:extLst>
          </p:cNvPr>
          <p:cNvSpPr txBox="1">
            <a:spLocks noChangeArrowheads="1"/>
          </p:cNvSpPr>
          <p:nvPr/>
        </p:nvSpPr>
        <p:spPr bwMode="auto">
          <a:xfrm>
            <a:off x="2638108" y="2876848"/>
            <a:ext cx="61816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6</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7</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8</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9</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5</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4</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3</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2</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1</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0</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p>
        </p:txBody>
      </p:sp>
      <p:sp>
        <p:nvSpPr>
          <p:cNvPr id="11" name="TextBox 10">
            <a:extLst>
              <a:ext uri="{FF2B5EF4-FFF2-40B4-BE49-F238E27FC236}">
                <a16:creationId xmlns:a16="http://schemas.microsoft.com/office/drawing/2014/main" id="{947E5136-35FE-D246-8713-11B14A77C1B7}"/>
              </a:ext>
            </a:extLst>
          </p:cNvPr>
          <p:cNvSpPr txBox="1">
            <a:spLocks noChangeArrowheads="1"/>
          </p:cNvSpPr>
          <p:nvPr/>
        </p:nvSpPr>
        <p:spPr bwMode="auto">
          <a:xfrm>
            <a:off x="2638108" y="3448348"/>
            <a:ext cx="61816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5</a:t>
            </a:r>
            <a:r>
              <a:rPr kumimoji="0" lang="zh-CN" altLang="en-US"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6</a:t>
            </a:r>
            <a:r>
              <a:rPr kumimoji="0" lang="zh-CN" altLang="en-US"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7</a:t>
            </a:r>
            <a:r>
              <a:rPr kumimoji="0" lang="zh-CN" altLang="en-US"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8</a:t>
            </a:r>
            <a:r>
              <a:rPr kumimoji="0" lang="zh-CN" altLang="en-US"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9</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4</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3</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2</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1</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0</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p>
        </p:txBody>
      </p:sp>
      <p:sp>
        <p:nvSpPr>
          <p:cNvPr id="13" name="TextBox 12">
            <a:extLst>
              <a:ext uri="{FF2B5EF4-FFF2-40B4-BE49-F238E27FC236}">
                <a16:creationId xmlns:a16="http://schemas.microsoft.com/office/drawing/2014/main" id="{CD53FBD4-F765-C14B-8703-BD0B69E049E3}"/>
              </a:ext>
            </a:extLst>
          </p:cNvPr>
          <p:cNvSpPr txBox="1">
            <a:spLocks noChangeArrowheads="1"/>
          </p:cNvSpPr>
          <p:nvPr/>
        </p:nvSpPr>
        <p:spPr bwMode="auto">
          <a:xfrm>
            <a:off x="2638108" y="4019848"/>
            <a:ext cx="61816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4</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5</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6</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7</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8</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9</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3</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2</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1</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0</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p>
        </p:txBody>
      </p:sp>
      <p:sp>
        <p:nvSpPr>
          <p:cNvPr id="15" name="TextBox 14">
            <a:extLst>
              <a:ext uri="{FF2B5EF4-FFF2-40B4-BE49-F238E27FC236}">
                <a16:creationId xmlns:a16="http://schemas.microsoft.com/office/drawing/2014/main" id="{0355662E-8734-CE4A-90EE-FBB8EB67F9A1}"/>
              </a:ext>
            </a:extLst>
          </p:cNvPr>
          <p:cNvSpPr txBox="1">
            <a:spLocks noChangeArrowheads="1"/>
          </p:cNvSpPr>
          <p:nvPr/>
        </p:nvSpPr>
        <p:spPr bwMode="auto">
          <a:xfrm>
            <a:off x="2638108" y="4591348"/>
            <a:ext cx="61816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3</a:t>
            </a:r>
            <a:r>
              <a:rPr kumimoji="0" lang="zh-CN" altLang="en-US"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4</a:t>
            </a:r>
            <a:r>
              <a:rPr kumimoji="0" lang="zh-CN" altLang="en-US"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5</a:t>
            </a:r>
            <a:r>
              <a:rPr kumimoji="0" lang="zh-CN" altLang="en-US"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6</a:t>
            </a:r>
            <a:r>
              <a:rPr kumimoji="0" lang="zh-CN" altLang="en-US"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7</a:t>
            </a:r>
            <a:r>
              <a:rPr kumimoji="0" lang="zh-CN" altLang="en-US"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8</a:t>
            </a:r>
            <a:r>
              <a:rPr kumimoji="0" lang="zh-CN" altLang="en-US"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9</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2</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1</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0</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p>
        </p:txBody>
      </p:sp>
      <p:sp>
        <p:nvSpPr>
          <p:cNvPr id="17" name="TextBox 16">
            <a:extLst>
              <a:ext uri="{FF2B5EF4-FFF2-40B4-BE49-F238E27FC236}">
                <a16:creationId xmlns:a16="http://schemas.microsoft.com/office/drawing/2014/main" id="{F5C5CA0B-20F6-BA41-8930-76DFEA58259A}"/>
              </a:ext>
            </a:extLst>
          </p:cNvPr>
          <p:cNvSpPr txBox="1">
            <a:spLocks noChangeArrowheads="1"/>
          </p:cNvSpPr>
          <p:nvPr/>
        </p:nvSpPr>
        <p:spPr bwMode="auto">
          <a:xfrm>
            <a:off x="2638108" y="5162848"/>
            <a:ext cx="61816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2</a:t>
            </a:r>
            <a:r>
              <a:rPr kumimoji="0" lang="zh-CN" altLang="en-US"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3</a:t>
            </a:r>
            <a:r>
              <a:rPr kumimoji="0" lang="zh-CN" altLang="en-US"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4</a:t>
            </a:r>
            <a:r>
              <a:rPr kumimoji="0" lang="zh-CN" altLang="en-US"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5</a:t>
            </a:r>
            <a:r>
              <a:rPr kumimoji="0" lang="zh-CN" altLang="en-US"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6</a:t>
            </a:r>
            <a:r>
              <a:rPr kumimoji="0" lang="zh-CN" altLang="en-US"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7</a:t>
            </a:r>
            <a:r>
              <a:rPr kumimoji="0" lang="zh-CN" altLang="en-US"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8</a:t>
            </a:r>
            <a:r>
              <a:rPr kumimoji="0" lang="zh-CN" altLang="en-US"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9</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1</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0</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p>
        </p:txBody>
      </p:sp>
      <p:sp>
        <p:nvSpPr>
          <p:cNvPr id="19" name="TextBox 18">
            <a:extLst>
              <a:ext uri="{FF2B5EF4-FFF2-40B4-BE49-F238E27FC236}">
                <a16:creationId xmlns:a16="http://schemas.microsoft.com/office/drawing/2014/main" id="{B07C28DA-D2B1-EE48-B4FD-45E124DD1412}"/>
              </a:ext>
            </a:extLst>
          </p:cNvPr>
          <p:cNvSpPr txBox="1">
            <a:spLocks noChangeArrowheads="1"/>
          </p:cNvSpPr>
          <p:nvPr/>
        </p:nvSpPr>
        <p:spPr bwMode="auto">
          <a:xfrm>
            <a:off x="2638108" y="5734348"/>
            <a:ext cx="61816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1</a:t>
            </a:r>
            <a:r>
              <a:rPr kumimoji="0" lang="zh-CN" altLang="en-US"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2</a:t>
            </a:r>
            <a:r>
              <a:rPr kumimoji="0" lang="zh-CN" altLang="en-US"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3</a:t>
            </a:r>
            <a:r>
              <a:rPr kumimoji="0" lang="zh-CN" altLang="en-US"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4</a:t>
            </a:r>
            <a:r>
              <a:rPr kumimoji="0" lang="zh-CN" altLang="en-US"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5</a:t>
            </a:r>
            <a:r>
              <a:rPr kumimoji="0" lang="zh-CN" altLang="en-US"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6</a:t>
            </a:r>
            <a:r>
              <a:rPr kumimoji="0" lang="zh-CN" altLang="en-US"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7</a:t>
            </a:r>
            <a:r>
              <a:rPr kumimoji="0" lang="zh-CN" altLang="en-US"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8</a:t>
            </a:r>
            <a:r>
              <a:rPr kumimoji="0" lang="zh-CN" altLang="en-US"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9</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0</a:t>
            </a: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p>
        </p:txBody>
      </p:sp>
      <p:sp>
        <p:nvSpPr>
          <p:cNvPr id="21" name="TextBox 20">
            <a:extLst>
              <a:ext uri="{FF2B5EF4-FFF2-40B4-BE49-F238E27FC236}">
                <a16:creationId xmlns:a16="http://schemas.microsoft.com/office/drawing/2014/main" id="{6852ED8C-8950-AD4E-82BF-4C21A1AF8BBB}"/>
              </a:ext>
            </a:extLst>
          </p:cNvPr>
          <p:cNvSpPr txBox="1">
            <a:spLocks noChangeArrowheads="1"/>
          </p:cNvSpPr>
          <p:nvPr/>
        </p:nvSpPr>
        <p:spPr bwMode="auto">
          <a:xfrm>
            <a:off x="2638108" y="6239173"/>
            <a:ext cx="61816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0</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1</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2</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3</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4</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5</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6</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7</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8</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charset="-122"/>
                <a:cs typeface="Times New Roman" panose="02020603050405020304" pitchFamily="18" charset="0"/>
              </a:rPr>
              <a:t>9</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charset="-122"/>
                <a:cs typeface="Times New Roman" panose="02020603050405020304" pitchFamily="18" charset="0"/>
              </a:rPr>
              <a:t>）</a:t>
            </a:r>
          </a:p>
        </p:txBody>
      </p:sp>
      <p:sp>
        <p:nvSpPr>
          <p:cNvPr id="68629" name="灯片编号占位符 22">
            <a:extLst>
              <a:ext uri="{FF2B5EF4-FFF2-40B4-BE49-F238E27FC236}">
                <a16:creationId xmlns:a16="http://schemas.microsoft.com/office/drawing/2014/main" id="{B51D5700-DB68-8143-AA30-BCD5B4CA656E}"/>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2B695FC-C87C-1D4D-ADD1-2FE08F452451}" type="slidenum">
              <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23" name="TextBox 13">
            <a:extLst>
              <a:ext uri="{FF2B5EF4-FFF2-40B4-BE49-F238E27FC236}">
                <a16:creationId xmlns:a16="http://schemas.microsoft.com/office/drawing/2014/main" id="{5ADA6ED0-CF5A-6044-8F72-394E9D82CEFF}"/>
              </a:ext>
            </a:extLst>
          </p:cNvPr>
          <p:cNvSpPr txBox="1">
            <a:spLocks noChangeArrowheads="1"/>
          </p:cNvSpPr>
          <p:nvPr/>
        </p:nvSpPr>
        <p:spPr bwMode="auto">
          <a:xfrm>
            <a:off x="1495108" y="1831843"/>
            <a:ext cx="7515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1" u="none" strike="noStrike" kern="1200" cap="none" spc="0" normalizeH="0" baseline="0" noProof="0" dirty="0" err="1" smtClean="0">
                <a:ln>
                  <a:noFill/>
                </a:ln>
                <a:solidFill>
                  <a:srgbClr val="000000"/>
                </a:solidFill>
                <a:effectLst/>
                <a:uLnTx/>
                <a:uFillTx/>
                <a:latin typeface="Times New Roman" panose="02020603050405020304" pitchFamily="18" charset="0"/>
                <a:ea typeface="SimSun" panose="02010600030101010101" pitchFamily="2" charset="-122"/>
              </a:rPr>
              <a:t>i</a:t>
            </a:r>
            <a:r>
              <a:rPr kumimoji="0" lang="en-US" altLang="zh-CN"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SimSun" panose="02010600030101010101" pitchFamily="2" charset="-122"/>
              </a:rPr>
              <a:t>=1:</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24" name="TextBox 13">
            <a:extLst>
              <a:ext uri="{FF2B5EF4-FFF2-40B4-BE49-F238E27FC236}">
                <a16:creationId xmlns:a16="http://schemas.microsoft.com/office/drawing/2014/main" id="{5ADA6ED0-CF5A-6044-8F72-394E9D82CEFF}"/>
              </a:ext>
            </a:extLst>
          </p:cNvPr>
          <p:cNvSpPr txBox="1">
            <a:spLocks noChangeArrowheads="1"/>
          </p:cNvSpPr>
          <p:nvPr/>
        </p:nvSpPr>
        <p:spPr bwMode="auto">
          <a:xfrm>
            <a:off x="1495108" y="2357735"/>
            <a:ext cx="7515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1" u="none" strike="noStrike" kern="1200" cap="none" spc="0" normalizeH="0" baseline="0" noProof="0" dirty="0" err="1" smtClean="0">
                <a:ln>
                  <a:noFill/>
                </a:ln>
                <a:solidFill>
                  <a:srgbClr val="000000"/>
                </a:solidFill>
                <a:effectLst/>
                <a:uLnTx/>
                <a:uFillTx/>
                <a:latin typeface="Times New Roman" panose="02020603050405020304" pitchFamily="18" charset="0"/>
                <a:ea typeface="SimSun" panose="02010600030101010101" pitchFamily="2" charset="-122"/>
              </a:rPr>
              <a:t>i</a:t>
            </a:r>
            <a:r>
              <a:rPr kumimoji="0" lang="en-US" altLang="zh-CN"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SimSun" panose="02010600030101010101" pitchFamily="2" charset="-122"/>
              </a:rPr>
              <a:t>=2:</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25" name="TextBox 13">
            <a:extLst>
              <a:ext uri="{FF2B5EF4-FFF2-40B4-BE49-F238E27FC236}">
                <a16:creationId xmlns:a16="http://schemas.microsoft.com/office/drawing/2014/main" id="{5ADA6ED0-CF5A-6044-8F72-394E9D82CEFF}"/>
              </a:ext>
            </a:extLst>
          </p:cNvPr>
          <p:cNvSpPr txBox="1">
            <a:spLocks noChangeArrowheads="1"/>
          </p:cNvSpPr>
          <p:nvPr/>
        </p:nvSpPr>
        <p:spPr bwMode="auto">
          <a:xfrm>
            <a:off x="1495108" y="2906090"/>
            <a:ext cx="7515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1" u="none" strike="noStrike" kern="1200" cap="none" spc="0" normalizeH="0" baseline="0" noProof="0" dirty="0" err="1" smtClean="0">
                <a:ln>
                  <a:noFill/>
                </a:ln>
                <a:solidFill>
                  <a:srgbClr val="000000"/>
                </a:solidFill>
                <a:effectLst/>
                <a:uLnTx/>
                <a:uFillTx/>
                <a:latin typeface="Times New Roman" panose="02020603050405020304" pitchFamily="18" charset="0"/>
                <a:ea typeface="SimSun" panose="02010600030101010101" pitchFamily="2" charset="-122"/>
              </a:rPr>
              <a:t>i</a:t>
            </a:r>
            <a:r>
              <a:rPr kumimoji="0" lang="en-US" altLang="zh-CN"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SimSun" panose="02010600030101010101" pitchFamily="2" charset="-122"/>
              </a:rPr>
              <a:t>=3:</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26" name="TextBox 13">
            <a:extLst>
              <a:ext uri="{FF2B5EF4-FFF2-40B4-BE49-F238E27FC236}">
                <a16:creationId xmlns:a16="http://schemas.microsoft.com/office/drawing/2014/main" id="{5ADA6ED0-CF5A-6044-8F72-394E9D82CEFF}"/>
              </a:ext>
            </a:extLst>
          </p:cNvPr>
          <p:cNvSpPr txBox="1">
            <a:spLocks noChangeArrowheads="1"/>
          </p:cNvSpPr>
          <p:nvPr/>
        </p:nvSpPr>
        <p:spPr bwMode="auto">
          <a:xfrm>
            <a:off x="1495108" y="3415616"/>
            <a:ext cx="7515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1" u="none" strike="noStrike" kern="1200" cap="none" spc="0" normalizeH="0" baseline="0" noProof="0" dirty="0" err="1" smtClean="0">
                <a:ln>
                  <a:noFill/>
                </a:ln>
                <a:solidFill>
                  <a:srgbClr val="000000"/>
                </a:solidFill>
                <a:effectLst/>
                <a:uLnTx/>
                <a:uFillTx/>
                <a:latin typeface="Times New Roman" panose="02020603050405020304" pitchFamily="18" charset="0"/>
                <a:ea typeface="SimSun" panose="02010600030101010101" pitchFamily="2" charset="-122"/>
              </a:rPr>
              <a:t>i</a:t>
            </a:r>
            <a:r>
              <a:rPr kumimoji="0" lang="en-US" altLang="zh-CN"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SimSun" panose="02010600030101010101" pitchFamily="2" charset="-122"/>
              </a:rPr>
              <a:t>=4:</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27" name="TextBox 13">
            <a:extLst>
              <a:ext uri="{FF2B5EF4-FFF2-40B4-BE49-F238E27FC236}">
                <a16:creationId xmlns:a16="http://schemas.microsoft.com/office/drawing/2014/main" id="{5ADA6ED0-CF5A-6044-8F72-394E9D82CEFF}"/>
              </a:ext>
            </a:extLst>
          </p:cNvPr>
          <p:cNvSpPr txBox="1">
            <a:spLocks noChangeArrowheads="1"/>
          </p:cNvSpPr>
          <p:nvPr/>
        </p:nvSpPr>
        <p:spPr bwMode="auto">
          <a:xfrm>
            <a:off x="1495108" y="3973003"/>
            <a:ext cx="7515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1" u="none" strike="noStrike" kern="1200" cap="none" spc="0" normalizeH="0" baseline="0" noProof="0" dirty="0" err="1" smtClean="0">
                <a:ln>
                  <a:noFill/>
                </a:ln>
                <a:solidFill>
                  <a:srgbClr val="000000"/>
                </a:solidFill>
                <a:effectLst/>
                <a:uLnTx/>
                <a:uFillTx/>
                <a:latin typeface="Times New Roman" panose="02020603050405020304" pitchFamily="18" charset="0"/>
                <a:ea typeface="SimSun" panose="02010600030101010101" pitchFamily="2" charset="-122"/>
              </a:rPr>
              <a:t>i</a:t>
            </a:r>
            <a:r>
              <a:rPr kumimoji="0" lang="en-US" altLang="zh-CN"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SimSun" panose="02010600030101010101" pitchFamily="2" charset="-122"/>
              </a:rPr>
              <a:t>=5:</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28" name="TextBox 13">
            <a:extLst>
              <a:ext uri="{FF2B5EF4-FFF2-40B4-BE49-F238E27FC236}">
                <a16:creationId xmlns:a16="http://schemas.microsoft.com/office/drawing/2014/main" id="{5ADA6ED0-CF5A-6044-8F72-394E9D82CEFF}"/>
              </a:ext>
            </a:extLst>
          </p:cNvPr>
          <p:cNvSpPr txBox="1">
            <a:spLocks noChangeArrowheads="1"/>
          </p:cNvSpPr>
          <p:nvPr/>
        </p:nvSpPr>
        <p:spPr bwMode="auto">
          <a:xfrm>
            <a:off x="1495108" y="4517486"/>
            <a:ext cx="7515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1" u="none" strike="noStrike" kern="1200" cap="none" spc="0" normalizeH="0" baseline="0" noProof="0" dirty="0" err="1" smtClean="0">
                <a:ln>
                  <a:noFill/>
                </a:ln>
                <a:solidFill>
                  <a:srgbClr val="000000"/>
                </a:solidFill>
                <a:effectLst/>
                <a:uLnTx/>
                <a:uFillTx/>
                <a:latin typeface="Times New Roman" panose="02020603050405020304" pitchFamily="18" charset="0"/>
                <a:ea typeface="SimSun" panose="02010600030101010101" pitchFamily="2" charset="-122"/>
              </a:rPr>
              <a:t>i</a:t>
            </a:r>
            <a:r>
              <a:rPr kumimoji="0" lang="en-US" altLang="zh-CN"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SimSun" panose="02010600030101010101" pitchFamily="2" charset="-122"/>
              </a:rPr>
              <a:t>=6:</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29" name="TextBox 13">
            <a:extLst>
              <a:ext uri="{FF2B5EF4-FFF2-40B4-BE49-F238E27FC236}">
                <a16:creationId xmlns:a16="http://schemas.microsoft.com/office/drawing/2014/main" id="{5ADA6ED0-CF5A-6044-8F72-394E9D82CEFF}"/>
              </a:ext>
            </a:extLst>
          </p:cNvPr>
          <p:cNvSpPr txBox="1">
            <a:spLocks noChangeArrowheads="1"/>
          </p:cNvSpPr>
          <p:nvPr/>
        </p:nvSpPr>
        <p:spPr bwMode="auto">
          <a:xfrm>
            <a:off x="1495108" y="5061969"/>
            <a:ext cx="7515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1" u="none" strike="noStrike" kern="1200" cap="none" spc="0" normalizeH="0" baseline="0" noProof="0" dirty="0" err="1" smtClean="0">
                <a:ln>
                  <a:noFill/>
                </a:ln>
                <a:solidFill>
                  <a:srgbClr val="000000"/>
                </a:solidFill>
                <a:effectLst/>
                <a:uLnTx/>
                <a:uFillTx/>
                <a:latin typeface="Times New Roman" panose="02020603050405020304" pitchFamily="18" charset="0"/>
                <a:ea typeface="SimSun" panose="02010600030101010101" pitchFamily="2" charset="-122"/>
              </a:rPr>
              <a:t>i</a:t>
            </a:r>
            <a:r>
              <a:rPr kumimoji="0" lang="en-US" altLang="zh-CN"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SimSun" panose="02010600030101010101" pitchFamily="2" charset="-122"/>
              </a:rPr>
              <a:t>=7:</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30" name="TextBox 13">
            <a:extLst>
              <a:ext uri="{FF2B5EF4-FFF2-40B4-BE49-F238E27FC236}">
                <a16:creationId xmlns:a16="http://schemas.microsoft.com/office/drawing/2014/main" id="{5ADA6ED0-CF5A-6044-8F72-394E9D82CEFF}"/>
              </a:ext>
            </a:extLst>
          </p:cNvPr>
          <p:cNvSpPr txBox="1">
            <a:spLocks noChangeArrowheads="1"/>
          </p:cNvSpPr>
          <p:nvPr/>
        </p:nvSpPr>
        <p:spPr bwMode="auto">
          <a:xfrm>
            <a:off x="1495108" y="5697894"/>
            <a:ext cx="7515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1" u="none" strike="noStrike" kern="1200" cap="none" spc="0" normalizeH="0" baseline="0" noProof="0" dirty="0" err="1" smtClean="0">
                <a:ln>
                  <a:noFill/>
                </a:ln>
                <a:solidFill>
                  <a:srgbClr val="000000"/>
                </a:solidFill>
                <a:effectLst/>
                <a:uLnTx/>
                <a:uFillTx/>
                <a:latin typeface="Times New Roman" panose="02020603050405020304" pitchFamily="18" charset="0"/>
                <a:ea typeface="SimSun" panose="02010600030101010101" pitchFamily="2" charset="-122"/>
              </a:rPr>
              <a:t>i</a:t>
            </a:r>
            <a:r>
              <a:rPr kumimoji="0" lang="en-US" altLang="zh-CN"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SimSun" panose="02010600030101010101" pitchFamily="2" charset="-122"/>
              </a:rPr>
              <a:t>=8:</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31" name="TextBox 13">
            <a:extLst>
              <a:ext uri="{FF2B5EF4-FFF2-40B4-BE49-F238E27FC236}">
                <a16:creationId xmlns:a16="http://schemas.microsoft.com/office/drawing/2014/main" id="{5ADA6ED0-CF5A-6044-8F72-394E9D82CEFF}"/>
              </a:ext>
            </a:extLst>
          </p:cNvPr>
          <p:cNvSpPr txBox="1">
            <a:spLocks noChangeArrowheads="1"/>
          </p:cNvSpPr>
          <p:nvPr/>
        </p:nvSpPr>
        <p:spPr bwMode="auto">
          <a:xfrm>
            <a:off x="1495108" y="6239173"/>
            <a:ext cx="7515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1" u="none" strike="noStrike" kern="1200" cap="none" spc="0" normalizeH="0" baseline="0" noProof="0" dirty="0" err="1" smtClean="0">
                <a:ln>
                  <a:noFill/>
                </a:ln>
                <a:solidFill>
                  <a:srgbClr val="000000"/>
                </a:solidFill>
                <a:effectLst/>
                <a:uLnTx/>
                <a:uFillTx/>
                <a:latin typeface="Times New Roman" panose="02020603050405020304" pitchFamily="18" charset="0"/>
                <a:ea typeface="SimSun" panose="02010600030101010101" pitchFamily="2" charset="-122"/>
              </a:rPr>
              <a:t>i</a:t>
            </a:r>
            <a:r>
              <a:rPr kumimoji="0" lang="en-US" altLang="zh-CN"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SimSun" panose="02010600030101010101" pitchFamily="2" charset="-122"/>
              </a:rPr>
              <a:t>=9:</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1857794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anim calcmode="discrete" valueType="clr">
                                      <p:cBhvr override="childStyle">
                                        <p:cTn id="7"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
                                        </p:tgtEl>
                                        <p:attrNameLst>
                                          <p:attrName>fillcolor</p:attrName>
                                        </p:attrNameLst>
                                      </p:cBhvr>
                                      <p:tavLst>
                                        <p:tav tm="0">
                                          <p:val>
                                            <p:clrVal>
                                              <a:schemeClr val="accent2"/>
                                            </p:clrVal>
                                          </p:val>
                                        </p:tav>
                                        <p:tav tm="50000">
                                          <p:val>
                                            <p:clrVal>
                                              <a:schemeClr val="hlink"/>
                                            </p:clrVal>
                                          </p:val>
                                        </p:tav>
                                      </p:tavLst>
                                    </p:anim>
                                    <p:set>
                                      <p:cBhvr>
                                        <p:cTn id="9" dur="80"/>
                                        <p:tgtEl>
                                          <p:spTgt spid="5"/>
                                        </p:tgtEl>
                                        <p:attrNameLst>
                                          <p:attrName>fill.type</p:attrName>
                                        </p:attrNameLst>
                                      </p:cBhvr>
                                      <p:to>
                                        <p:strVal val="solid"/>
                                      </p:to>
                                    </p:se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7"/>
                                        </p:tgtEl>
                                        <p:attrNameLst>
                                          <p:attrName>style.visibility</p:attrName>
                                        </p:attrNameLst>
                                      </p:cBhvr>
                                      <p:to>
                                        <p:strVal val="visible"/>
                                      </p:to>
                                    </p:set>
                                    <p:anim calcmode="discrete" valueType="clr">
                                      <p:cBhvr override="childStyle">
                                        <p:cTn id="12"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7"/>
                                        </p:tgtEl>
                                        <p:attrNameLst>
                                          <p:attrName>fillcolor</p:attrName>
                                        </p:attrNameLst>
                                      </p:cBhvr>
                                      <p:tavLst>
                                        <p:tav tm="0">
                                          <p:val>
                                            <p:clrVal>
                                              <a:schemeClr val="accent2"/>
                                            </p:clrVal>
                                          </p:val>
                                        </p:tav>
                                        <p:tav tm="50000">
                                          <p:val>
                                            <p:clrVal>
                                              <a:schemeClr val="hlink"/>
                                            </p:clrVal>
                                          </p:val>
                                        </p:tav>
                                      </p:tavLst>
                                    </p:anim>
                                    <p:set>
                                      <p:cBhvr>
                                        <p:cTn id="14" dur="80"/>
                                        <p:tgtEl>
                                          <p:spTgt spid="7"/>
                                        </p:tgtEl>
                                        <p:attrNameLst>
                                          <p:attrName>fill.type</p:attrName>
                                        </p:attrNameLst>
                                      </p:cBhvr>
                                      <p:to>
                                        <p:strVal val="solid"/>
                                      </p:to>
                                    </p:set>
                                  </p:childTnLst>
                                </p:cTn>
                              </p:par>
                              <p:par>
                                <p:cTn id="15" presetID="27" presetClass="entr" presetSubtype="0" fill="hold" grpId="0" nodeType="withEffect">
                                  <p:stCondLst>
                                    <p:cond delay="0"/>
                                  </p:stCondLst>
                                  <p:iterate type="lt">
                                    <p:tmPct val="50000"/>
                                  </p:iterate>
                                  <p:childTnLst>
                                    <p:set>
                                      <p:cBhvr>
                                        <p:cTn id="16" dur="1" fill="hold">
                                          <p:stCondLst>
                                            <p:cond delay="0"/>
                                          </p:stCondLst>
                                        </p:cTn>
                                        <p:tgtEl>
                                          <p:spTgt spid="9"/>
                                        </p:tgtEl>
                                        <p:attrNameLst>
                                          <p:attrName>style.visibility</p:attrName>
                                        </p:attrNameLst>
                                      </p:cBhvr>
                                      <p:to>
                                        <p:strVal val="visible"/>
                                      </p:to>
                                    </p:set>
                                    <p:anim calcmode="discrete" valueType="clr">
                                      <p:cBhvr override="childStyle">
                                        <p:cTn id="17"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9"/>
                                        </p:tgtEl>
                                        <p:attrNameLst>
                                          <p:attrName>fillcolor</p:attrName>
                                        </p:attrNameLst>
                                      </p:cBhvr>
                                      <p:tavLst>
                                        <p:tav tm="0">
                                          <p:val>
                                            <p:clrVal>
                                              <a:schemeClr val="accent2"/>
                                            </p:clrVal>
                                          </p:val>
                                        </p:tav>
                                        <p:tav tm="50000">
                                          <p:val>
                                            <p:clrVal>
                                              <a:schemeClr val="hlink"/>
                                            </p:clrVal>
                                          </p:val>
                                        </p:tav>
                                      </p:tavLst>
                                    </p:anim>
                                    <p:set>
                                      <p:cBhvr>
                                        <p:cTn id="19" dur="80"/>
                                        <p:tgtEl>
                                          <p:spTgt spid="9"/>
                                        </p:tgtEl>
                                        <p:attrNameLst>
                                          <p:attrName>fill.type</p:attrName>
                                        </p:attrNameLst>
                                      </p:cBhvr>
                                      <p:to>
                                        <p:strVal val="solid"/>
                                      </p:to>
                                    </p:set>
                                  </p:childTnLst>
                                </p:cTn>
                              </p:par>
                              <p:par>
                                <p:cTn id="20" presetID="27" presetClass="entr" presetSubtype="0" fill="hold" grpId="0" nodeType="withEffect">
                                  <p:stCondLst>
                                    <p:cond delay="0"/>
                                  </p:stCondLst>
                                  <p:iterate type="lt">
                                    <p:tmPct val="50000"/>
                                  </p:iterate>
                                  <p:childTnLst>
                                    <p:set>
                                      <p:cBhvr>
                                        <p:cTn id="21" dur="1" fill="hold">
                                          <p:stCondLst>
                                            <p:cond delay="0"/>
                                          </p:stCondLst>
                                        </p:cTn>
                                        <p:tgtEl>
                                          <p:spTgt spid="11"/>
                                        </p:tgtEl>
                                        <p:attrNameLst>
                                          <p:attrName>style.visibility</p:attrName>
                                        </p:attrNameLst>
                                      </p:cBhvr>
                                      <p:to>
                                        <p:strVal val="visible"/>
                                      </p:to>
                                    </p:set>
                                    <p:anim calcmode="discrete" valueType="clr">
                                      <p:cBhvr override="childStyle">
                                        <p:cTn id="22"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11"/>
                                        </p:tgtEl>
                                        <p:attrNameLst>
                                          <p:attrName>fillcolor</p:attrName>
                                        </p:attrNameLst>
                                      </p:cBhvr>
                                      <p:tavLst>
                                        <p:tav tm="0">
                                          <p:val>
                                            <p:clrVal>
                                              <a:schemeClr val="accent2"/>
                                            </p:clrVal>
                                          </p:val>
                                        </p:tav>
                                        <p:tav tm="50000">
                                          <p:val>
                                            <p:clrVal>
                                              <a:schemeClr val="hlink"/>
                                            </p:clrVal>
                                          </p:val>
                                        </p:tav>
                                      </p:tavLst>
                                    </p:anim>
                                    <p:set>
                                      <p:cBhvr>
                                        <p:cTn id="24" dur="80"/>
                                        <p:tgtEl>
                                          <p:spTgt spid="11"/>
                                        </p:tgtEl>
                                        <p:attrNameLst>
                                          <p:attrName>fill.type</p:attrName>
                                        </p:attrNameLst>
                                      </p:cBhvr>
                                      <p:to>
                                        <p:strVal val="solid"/>
                                      </p:to>
                                    </p:set>
                                  </p:childTnLst>
                                </p:cTn>
                              </p:par>
                              <p:par>
                                <p:cTn id="25" presetID="27" presetClass="entr" presetSubtype="0" fill="hold" grpId="0" nodeType="withEffect">
                                  <p:stCondLst>
                                    <p:cond delay="0"/>
                                  </p:stCondLst>
                                  <p:iterate type="lt">
                                    <p:tmPct val="50000"/>
                                  </p:iterate>
                                  <p:childTnLst>
                                    <p:set>
                                      <p:cBhvr>
                                        <p:cTn id="26" dur="1" fill="hold">
                                          <p:stCondLst>
                                            <p:cond delay="0"/>
                                          </p:stCondLst>
                                        </p:cTn>
                                        <p:tgtEl>
                                          <p:spTgt spid="13"/>
                                        </p:tgtEl>
                                        <p:attrNameLst>
                                          <p:attrName>style.visibility</p:attrName>
                                        </p:attrNameLst>
                                      </p:cBhvr>
                                      <p:to>
                                        <p:strVal val="visible"/>
                                      </p:to>
                                    </p:set>
                                    <p:anim calcmode="discrete" valueType="clr">
                                      <p:cBhvr override="childStyle">
                                        <p:cTn id="27" dur="80"/>
                                        <p:tgtEl>
                                          <p:spTgt spid="13"/>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13"/>
                                        </p:tgtEl>
                                        <p:attrNameLst>
                                          <p:attrName>fillcolor</p:attrName>
                                        </p:attrNameLst>
                                      </p:cBhvr>
                                      <p:tavLst>
                                        <p:tav tm="0">
                                          <p:val>
                                            <p:clrVal>
                                              <a:schemeClr val="accent2"/>
                                            </p:clrVal>
                                          </p:val>
                                        </p:tav>
                                        <p:tav tm="50000">
                                          <p:val>
                                            <p:clrVal>
                                              <a:schemeClr val="hlink"/>
                                            </p:clrVal>
                                          </p:val>
                                        </p:tav>
                                      </p:tavLst>
                                    </p:anim>
                                    <p:set>
                                      <p:cBhvr>
                                        <p:cTn id="29" dur="80"/>
                                        <p:tgtEl>
                                          <p:spTgt spid="13"/>
                                        </p:tgtEl>
                                        <p:attrNameLst>
                                          <p:attrName>fill.type</p:attrName>
                                        </p:attrNameLst>
                                      </p:cBhvr>
                                      <p:to>
                                        <p:strVal val="solid"/>
                                      </p:to>
                                    </p:set>
                                  </p:childTnLst>
                                </p:cTn>
                              </p:par>
                              <p:par>
                                <p:cTn id="30" presetID="27" presetClass="entr" presetSubtype="0" fill="hold" grpId="0" nodeType="withEffect">
                                  <p:stCondLst>
                                    <p:cond delay="0"/>
                                  </p:stCondLst>
                                  <p:iterate type="lt">
                                    <p:tmPct val="50000"/>
                                  </p:iterate>
                                  <p:childTnLst>
                                    <p:set>
                                      <p:cBhvr>
                                        <p:cTn id="31" dur="1" fill="hold">
                                          <p:stCondLst>
                                            <p:cond delay="0"/>
                                          </p:stCondLst>
                                        </p:cTn>
                                        <p:tgtEl>
                                          <p:spTgt spid="15"/>
                                        </p:tgtEl>
                                        <p:attrNameLst>
                                          <p:attrName>style.visibility</p:attrName>
                                        </p:attrNameLst>
                                      </p:cBhvr>
                                      <p:to>
                                        <p:strVal val="visible"/>
                                      </p:to>
                                    </p:set>
                                    <p:anim calcmode="discrete" valueType="clr">
                                      <p:cBhvr override="childStyle">
                                        <p:cTn id="32" dur="80"/>
                                        <p:tgtEl>
                                          <p:spTgt spid="15"/>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15"/>
                                        </p:tgtEl>
                                        <p:attrNameLst>
                                          <p:attrName>fillcolor</p:attrName>
                                        </p:attrNameLst>
                                      </p:cBhvr>
                                      <p:tavLst>
                                        <p:tav tm="0">
                                          <p:val>
                                            <p:clrVal>
                                              <a:schemeClr val="accent2"/>
                                            </p:clrVal>
                                          </p:val>
                                        </p:tav>
                                        <p:tav tm="50000">
                                          <p:val>
                                            <p:clrVal>
                                              <a:schemeClr val="hlink"/>
                                            </p:clrVal>
                                          </p:val>
                                        </p:tav>
                                      </p:tavLst>
                                    </p:anim>
                                    <p:set>
                                      <p:cBhvr>
                                        <p:cTn id="34" dur="80"/>
                                        <p:tgtEl>
                                          <p:spTgt spid="15"/>
                                        </p:tgtEl>
                                        <p:attrNameLst>
                                          <p:attrName>fill.type</p:attrName>
                                        </p:attrNameLst>
                                      </p:cBhvr>
                                      <p:to>
                                        <p:strVal val="solid"/>
                                      </p:to>
                                    </p:set>
                                  </p:childTnLst>
                                </p:cTn>
                              </p:par>
                              <p:par>
                                <p:cTn id="35" presetID="27" presetClass="entr" presetSubtype="0" fill="hold" grpId="0" nodeType="withEffect">
                                  <p:stCondLst>
                                    <p:cond delay="0"/>
                                  </p:stCondLst>
                                  <p:iterate type="lt">
                                    <p:tmPct val="50000"/>
                                  </p:iterate>
                                  <p:childTnLst>
                                    <p:set>
                                      <p:cBhvr>
                                        <p:cTn id="36" dur="1" fill="hold">
                                          <p:stCondLst>
                                            <p:cond delay="0"/>
                                          </p:stCondLst>
                                        </p:cTn>
                                        <p:tgtEl>
                                          <p:spTgt spid="17"/>
                                        </p:tgtEl>
                                        <p:attrNameLst>
                                          <p:attrName>style.visibility</p:attrName>
                                        </p:attrNameLst>
                                      </p:cBhvr>
                                      <p:to>
                                        <p:strVal val="visible"/>
                                      </p:to>
                                    </p:set>
                                    <p:anim calcmode="discrete" valueType="clr">
                                      <p:cBhvr override="childStyle">
                                        <p:cTn id="37" dur="80"/>
                                        <p:tgtEl>
                                          <p:spTgt spid="17"/>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17"/>
                                        </p:tgtEl>
                                        <p:attrNameLst>
                                          <p:attrName>fillcolor</p:attrName>
                                        </p:attrNameLst>
                                      </p:cBhvr>
                                      <p:tavLst>
                                        <p:tav tm="0">
                                          <p:val>
                                            <p:clrVal>
                                              <a:schemeClr val="accent2"/>
                                            </p:clrVal>
                                          </p:val>
                                        </p:tav>
                                        <p:tav tm="50000">
                                          <p:val>
                                            <p:clrVal>
                                              <a:schemeClr val="hlink"/>
                                            </p:clrVal>
                                          </p:val>
                                        </p:tav>
                                      </p:tavLst>
                                    </p:anim>
                                    <p:set>
                                      <p:cBhvr>
                                        <p:cTn id="39" dur="80"/>
                                        <p:tgtEl>
                                          <p:spTgt spid="17"/>
                                        </p:tgtEl>
                                        <p:attrNameLst>
                                          <p:attrName>fill.type</p:attrName>
                                        </p:attrNameLst>
                                      </p:cBhvr>
                                      <p:to>
                                        <p:strVal val="solid"/>
                                      </p:to>
                                    </p:set>
                                  </p:childTnLst>
                                </p:cTn>
                              </p:par>
                              <p:par>
                                <p:cTn id="40" presetID="27" presetClass="entr" presetSubtype="0" fill="hold" grpId="0" nodeType="withEffect">
                                  <p:stCondLst>
                                    <p:cond delay="0"/>
                                  </p:stCondLst>
                                  <p:iterate type="lt">
                                    <p:tmPct val="50000"/>
                                  </p:iterate>
                                  <p:childTnLst>
                                    <p:set>
                                      <p:cBhvr>
                                        <p:cTn id="41" dur="1" fill="hold">
                                          <p:stCondLst>
                                            <p:cond delay="0"/>
                                          </p:stCondLst>
                                        </p:cTn>
                                        <p:tgtEl>
                                          <p:spTgt spid="19"/>
                                        </p:tgtEl>
                                        <p:attrNameLst>
                                          <p:attrName>style.visibility</p:attrName>
                                        </p:attrNameLst>
                                      </p:cBhvr>
                                      <p:to>
                                        <p:strVal val="visible"/>
                                      </p:to>
                                    </p:set>
                                    <p:anim calcmode="discrete" valueType="clr">
                                      <p:cBhvr override="childStyle">
                                        <p:cTn id="42" dur="80"/>
                                        <p:tgtEl>
                                          <p:spTgt spid="19"/>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19"/>
                                        </p:tgtEl>
                                        <p:attrNameLst>
                                          <p:attrName>fillcolor</p:attrName>
                                        </p:attrNameLst>
                                      </p:cBhvr>
                                      <p:tavLst>
                                        <p:tav tm="0">
                                          <p:val>
                                            <p:clrVal>
                                              <a:schemeClr val="accent2"/>
                                            </p:clrVal>
                                          </p:val>
                                        </p:tav>
                                        <p:tav tm="50000">
                                          <p:val>
                                            <p:clrVal>
                                              <a:schemeClr val="hlink"/>
                                            </p:clrVal>
                                          </p:val>
                                        </p:tav>
                                      </p:tavLst>
                                    </p:anim>
                                    <p:set>
                                      <p:cBhvr>
                                        <p:cTn id="44" dur="80"/>
                                        <p:tgtEl>
                                          <p:spTgt spid="19"/>
                                        </p:tgtEl>
                                        <p:attrNameLst>
                                          <p:attrName>fill.type</p:attrName>
                                        </p:attrNameLst>
                                      </p:cBhvr>
                                      <p:to>
                                        <p:strVal val="solid"/>
                                      </p:to>
                                    </p:set>
                                  </p:childTnLst>
                                </p:cTn>
                              </p:par>
                              <p:par>
                                <p:cTn id="45" presetID="27" presetClass="entr" presetSubtype="0" fill="hold" grpId="0" nodeType="withEffect">
                                  <p:stCondLst>
                                    <p:cond delay="0"/>
                                  </p:stCondLst>
                                  <p:iterate type="lt">
                                    <p:tmPct val="50000"/>
                                  </p:iterate>
                                  <p:childTnLst>
                                    <p:set>
                                      <p:cBhvr>
                                        <p:cTn id="46" dur="1" fill="hold">
                                          <p:stCondLst>
                                            <p:cond delay="0"/>
                                          </p:stCondLst>
                                        </p:cTn>
                                        <p:tgtEl>
                                          <p:spTgt spid="21"/>
                                        </p:tgtEl>
                                        <p:attrNameLst>
                                          <p:attrName>style.visibility</p:attrName>
                                        </p:attrNameLst>
                                      </p:cBhvr>
                                      <p:to>
                                        <p:strVal val="visible"/>
                                      </p:to>
                                    </p:set>
                                    <p:anim calcmode="discrete" valueType="clr">
                                      <p:cBhvr override="childStyle">
                                        <p:cTn id="47" dur="80"/>
                                        <p:tgtEl>
                                          <p:spTgt spid="21"/>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21"/>
                                        </p:tgtEl>
                                        <p:attrNameLst>
                                          <p:attrName>fillcolor</p:attrName>
                                        </p:attrNameLst>
                                      </p:cBhvr>
                                      <p:tavLst>
                                        <p:tav tm="0">
                                          <p:val>
                                            <p:clrVal>
                                              <a:schemeClr val="accent2"/>
                                            </p:clrVal>
                                          </p:val>
                                        </p:tav>
                                        <p:tav tm="50000">
                                          <p:val>
                                            <p:clrVal>
                                              <a:schemeClr val="hlink"/>
                                            </p:clrVal>
                                          </p:val>
                                        </p:tav>
                                      </p:tavLst>
                                    </p:anim>
                                    <p:set>
                                      <p:cBhvr>
                                        <p:cTn id="49" dur="80"/>
                                        <p:tgtEl>
                                          <p:spTgt spid="21"/>
                                        </p:tgtEl>
                                        <p:attrNameLst>
                                          <p:attrName>fill.type</p:attrName>
                                        </p:attrNameLst>
                                      </p:cBhvr>
                                      <p:to>
                                        <p:strVal val="solid"/>
                                      </p:to>
                                    </p:set>
                                  </p:childTnLst>
                                </p:cTn>
                              </p:par>
                              <p:par>
                                <p:cTn id="50" presetID="1"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P spid="15" grpId="0"/>
      <p:bldP spid="17" grpId="0"/>
      <p:bldP spid="19" grpId="0"/>
      <p:bldP spid="21" grpId="0"/>
      <p:bldP spid="23" grpId="0"/>
      <p:bldP spid="24" grpId="0"/>
      <p:bldP spid="25" grpId="0"/>
      <p:bldP spid="26" grpId="0"/>
      <p:bldP spid="27" grpId="0"/>
      <p:bldP spid="28" grpId="0"/>
      <p:bldP spid="29" grpId="0"/>
      <p:bldP spid="30" grpId="0"/>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编号占位符 3">
            <a:extLst>
              <a:ext uri="{FF2B5EF4-FFF2-40B4-BE49-F238E27FC236}">
                <a16:creationId xmlns:a16="http://schemas.microsoft.com/office/drawing/2014/main" id="{E3198E57-6FC4-BD49-81AA-238D38D25E7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D3C2141-4B32-7B41-93F2-BBC48FA9D36D}"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pic>
        <p:nvPicPr>
          <p:cNvPr id="66563" name="图片 5">
            <a:extLst>
              <a:ext uri="{FF2B5EF4-FFF2-40B4-BE49-F238E27FC236}">
                <a16:creationId xmlns:a16="http://schemas.microsoft.com/office/drawing/2014/main" id="{DAC3D36B-A728-DA40-91EB-66BA334C8DE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3988" y="2747113"/>
            <a:ext cx="3667098" cy="1369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图片 6">
            <a:extLst>
              <a:ext uri="{FF2B5EF4-FFF2-40B4-BE49-F238E27FC236}">
                <a16:creationId xmlns:a16="http://schemas.microsoft.com/office/drawing/2014/main" id="{60EA0FBC-470A-9C4F-A3A9-195B3F0D640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67702" y="4116316"/>
            <a:ext cx="3535259" cy="2608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a:latin typeface="SimHei" panose="02010609060101010101" pitchFamily="49" charset="-122"/>
                <a:ea typeface="SimHei" panose="02010609060101010101" pitchFamily="49" charset="-122"/>
              </a:rPr>
              <a:t>1.2</a:t>
            </a:r>
            <a:r>
              <a:rPr lang="ja-JP" altLang="en-US" dirty="0">
                <a:latin typeface="SimHei" panose="02010609060101010101" pitchFamily="49" charset="-122"/>
                <a:ea typeface="SimHei" panose="02010609060101010101" pitchFamily="49" charset="-122"/>
              </a:rPr>
              <a:t> </a:t>
            </a:r>
            <a:r>
              <a:rPr lang="zh-CN" altLang="en-US" dirty="0">
                <a:latin typeface="SimHei" panose="02010609060101010101" pitchFamily="49" charset="-122"/>
                <a:ea typeface="SimHei" panose="02010609060101010101" pitchFamily="49" charset="-122"/>
              </a:rPr>
              <a:t>算法具体例子</a:t>
            </a:r>
            <a:r>
              <a:rPr kumimoji="1" lang="en-US" altLang="zh-CN"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a:t>
            </a:r>
            <a:r>
              <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rPr>
              <a:t>插入</a:t>
            </a:r>
            <a:r>
              <a:rPr kumimoji="1" lang="zh-CN" altLang="en-US"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排序</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grpSp>
        <p:nvGrpSpPr>
          <p:cNvPr id="3" name="组合 2"/>
          <p:cNvGrpSpPr/>
          <p:nvPr/>
        </p:nvGrpSpPr>
        <p:grpSpPr>
          <a:xfrm>
            <a:off x="4670801" y="3804609"/>
            <a:ext cx="4366886" cy="1130826"/>
            <a:chOff x="2383013" y="5792812"/>
            <a:chExt cx="4366886" cy="1130826"/>
          </a:xfrm>
        </p:grpSpPr>
        <p:pic>
          <p:nvPicPr>
            <p:cNvPr id="2" name="图片 1"/>
            <p:cNvPicPr>
              <a:picLocks noChangeAspect="1"/>
            </p:cNvPicPr>
            <p:nvPr/>
          </p:nvPicPr>
          <p:blipFill>
            <a:blip r:embed="rId5"/>
            <a:stretch>
              <a:fillRect/>
            </a:stretch>
          </p:blipFill>
          <p:spPr>
            <a:xfrm>
              <a:off x="2772093" y="6139181"/>
              <a:ext cx="3969529" cy="718819"/>
            </a:xfrm>
            <a:prstGeom prst="rect">
              <a:avLst/>
            </a:prstGeom>
          </p:spPr>
        </p:pic>
        <p:sp>
          <p:nvSpPr>
            <p:cNvPr id="7" name="TextBox 13">
              <a:extLst>
                <a:ext uri="{FF2B5EF4-FFF2-40B4-BE49-F238E27FC236}">
                  <a16:creationId xmlns:a16="http://schemas.microsoft.com/office/drawing/2014/main" id="{5ADA6ED0-CF5A-6044-8F72-394E9D82CEFF}"/>
                </a:ext>
              </a:extLst>
            </p:cNvPr>
            <p:cNvSpPr txBox="1">
              <a:spLocks noChangeArrowheads="1"/>
            </p:cNvSpPr>
            <p:nvPr/>
          </p:nvSpPr>
          <p:spPr bwMode="auto">
            <a:xfrm>
              <a:off x="2383013" y="6053295"/>
              <a:ext cx="7515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i="1" u="none" strike="noStrike" kern="1200" cap="none" spc="0" normalizeH="0" baseline="0" noProof="0" dirty="0" smtClean="0">
                  <a:ln>
                    <a:noFill/>
                  </a:ln>
                  <a:solidFill>
                    <a:srgbClr val="000000"/>
                  </a:solidFill>
                  <a:effectLst/>
                  <a:uLnTx/>
                  <a:uFillTx/>
                  <a:latin typeface="Times New Roman" panose="02020603050405020304" pitchFamily="18" charset="0"/>
                  <a:ea typeface="SimSun" panose="02010600030101010101" pitchFamily="2" charset="-122"/>
                </a:rPr>
                <a:t>A</a:t>
              </a:r>
              <a:r>
                <a:rPr kumimoji="0" lang="en-US" altLang="zh-CN" sz="2000" i="0" u="none" strike="noStrike" kern="1200" cap="none" spc="0" normalizeH="0" baseline="0" noProof="0" dirty="0" smtClean="0">
                  <a:ln>
                    <a:noFill/>
                  </a:ln>
                  <a:solidFill>
                    <a:srgbClr val="000000"/>
                  </a:solidFill>
                  <a:effectLst/>
                  <a:uLnTx/>
                  <a:uFillTx/>
                  <a:latin typeface="Times New Roman" panose="02020603050405020304" pitchFamily="18" charset="0"/>
                  <a:ea typeface="SimSun" panose="02010600030101010101" pitchFamily="2" charset="-122"/>
                </a:rPr>
                <a:t>:</a:t>
              </a:r>
              <a:endPar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9" name="TextBox 13">
              <a:extLst>
                <a:ext uri="{FF2B5EF4-FFF2-40B4-BE49-F238E27FC236}">
                  <a16:creationId xmlns:a16="http://schemas.microsoft.com/office/drawing/2014/main" id="{5ADA6ED0-CF5A-6044-8F72-394E9D82CEFF}"/>
                </a:ext>
              </a:extLst>
            </p:cNvPr>
            <p:cNvSpPr txBox="1">
              <a:spLocks noChangeArrowheads="1"/>
            </p:cNvSpPr>
            <p:nvPr/>
          </p:nvSpPr>
          <p:spPr bwMode="auto">
            <a:xfrm>
              <a:off x="2763816" y="5820421"/>
              <a:ext cx="7515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u="none" strike="noStrike" kern="1200" cap="none" spc="0" normalizeH="0" baseline="0" noProof="0" dirty="0" smtClean="0">
                  <a:ln>
                    <a:noFill/>
                  </a:ln>
                  <a:solidFill>
                    <a:srgbClr val="000000"/>
                  </a:solidFill>
                  <a:effectLst/>
                  <a:uLnTx/>
                  <a:uFillTx/>
                  <a:latin typeface="Times New Roman" panose="02020603050405020304" pitchFamily="18" charset="0"/>
                  <a:ea typeface="SimSun" panose="02010600030101010101" pitchFamily="2" charset="-122"/>
                </a:rPr>
                <a:t>1</a:t>
              </a:r>
              <a:endParaRPr kumimoji="0" lang="zh-CN" altLang="en-US" sz="200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10" name="TextBox 13">
              <a:extLst>
                <a:ext uri="{FF2B5EF4-FFF2-40B4-BE49-F238E27FC236}">
                  <a16:creationId xmlns:a16="http://schemas.microsoft.com/office/drawing/2014/main" id="{5ADA6ED0-CF5A-6044-8F72-394E9D82CEFF}"/>
                </a:ext>
              </a:extLst>
            </p:cNvPr>
            <p:cNvSpPr txBox="1">
              <a:spLocks noChangeArrowheads="1"/>
            </p:cNvSpPr>
            <p:nvPr/>
          </p:nvSpPr>
          <p:spPr bwMode="auto">
            <a:xfrm>
              <a:off x="6365825" y="5843528"/>
              <a:ext cx="3840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i="1" dirty="0">
                  <a:solidFill>
                    <a:srgbClr val="000000"/>
                  </a:solidFill>
                  <a:latin typeface="Times New Roman" panose="02020603050405020304" pitchFamily="18" charset="0"/>
                </a:rPr>
                <a:t>n</a:t>
              </a:r>
              <a:endParaRPr kumimoji="0" lang="zh-CN" altLang="en-US" sz="2000" i="1" u="none" strike="noStrike" kern="1200" cap="none" spc="0" normalizeH="0" baseline="0" noProof="0" dirty="0">
                <a:ln>
                  <a:noFill/>
                </a:ln>
                <a:solidFill>
                  <a:srgbClr val="000000"/>
                </a:solidFill>
                <a:effectLst/>
                <a:uLnTx/>
                <a:uFillTx/>
                <a:latin typeface="Times New Roman" panose="02020603050405020304" pitchFamily="18" charset="0"/>
              </a:endParaRPr>
            </a:p>
          </p:txBody>
        </p:sp>
        <p:sp>
          <p:nvSpPr>
            <p:cNvPr id="11" name="TextBox 13">
              <a:extLst>
                <a:ext uri="{FF2B5EF4-FFF2-40B4-BE49-F238E27FC236}">
                  <a16:creationId xmlns:a16="http://schemas.microsoft.com/office/drawing/2014/main" id="{5ADA6ED0-CF5A-6044-8F72-394E9D82CEFF}"/>
                </a:ext>
              </a:extLst>
            </p:cNvPr>
            <p:cNvSpPr txBox="1">
              <a:spLocks noChangeArrowheads="1"/>
            </p:cNvSpPr>
            <p:nvPr/>
          </p:nvSpPr>
          <p:spPr bwMode="auto">
            <a:xfrm>
              <a:off x="4391985" y="5820421"/>
              <a:ext cx="7515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i="1" dirty="0" err="1" smtClean="0">
                  <a:solidFill>
                    <a:srgbClr val="000000"/>
                  </a:solidFill>
                  <a:latin typeface="Times New Roman" panose="02020603050405020304" pitchFamily="18" charset="0"/>
                </a:rPr>
                <a:t>i</a:t>
              </a:r>
              <a:endParaRPr kumimoji="0" lang="zh-CN" altLang="en-US" sz="2000" i="1" u="none" strike="noStrike" kern="1200" cap="none" spc="0" normalizeH="0" baseline="0" noProof="0" dirty="0">
                <a:ln>
                  <a:noFill/>
                </a:ln>
                <a:solidFill>
                  <a:srgbClr val="000000"/>
                </a:solidFill>
                <a:effectLst/>
                <a:uLnTx/>
                <a:uFillTx/>
                <a:latin typeface="Times New Roman" panose="02020603050405020304" pitchFamily="18" charset="0"/>
              </a:endParaRPr>
            </a:p>
          </p:txBody>
        </p:sp>
        <p:sp>
          <p:nvSpPr>
            <p:cNvPr id="12" name="TextBox 13">
              <a:extLst>
                <a:ext uri="{FF2B5EF4-FFF2-40B4-BE49-F238E27FC236}">
                  <a16:creationId xmlns:a16="http://schemas.microsoft.com/office/drawing/2014/main" id="{5ADA6ED0-CF5A-6044-8F72-394E9D82CEFF}"/>
                </a:ext>
              </a:extLst>
            </p:cNvPr>
            <p:cNvSpPr txBox="1">
              <a:spLocks noChangeArrowheads="1"/>
            </p:cNvSpPr>
            <p:nvPr/>
          </p:nvSpPr>
          <p:spPr bwMode="auto">
            <a:xfrm>
              <a:off x="3558803" y="5792812"/>
              <a:ext cx="7515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i="1" dirty="0" smtClean="0">
                  <a:solidFill>
                    <a:srgbClr val="000000"/>
                  </a:solidFill>
                  <a:latin typeface="Times New Roman" panose="02020603050405020304" pitchFamily="18" charset="0"/>
                </a:rPr>
                <a:t>j</a:t>
              </a:r>
              <a:endParaRPr kumimoji="0" lang="zh-CN" altLang="en-US" sz="2000" i="1" u="none" strike="noStrike" kern="1200" cap="none" spc="0" normalizeH="0" baseline="0" noProof="0" dirty="0">
                <a:ln>
                  <a:noFill/>
                </a:ln>
                <a:solidFill>
                  <a:srgbClr val="000000"/>
                </a:solidFill>
                <a:effectLst/>
                <a:uLnTx/>
                <a:uFillTx/>
                <a:latin typeface="Times New Roman" panose="02020603050405020304" pitchFamily="18" charset="0"/>
              </a:endParaRPr>
            </a:p>
          </p:txBody>
        </p:sp>
        <p:sp>
          <p:nvSpPr>
            <p:cNvPr id="13" name="TextBox 13">
              <a:extLst>
                <a:ext uri="{FF2B5EF4-FFF2-40B4-BE49-F238E27FC236}">
                  <a16:creationId xmlns:a16="http://schemas.microsoft.com/office/drawing/2014/main" id="{5ADA6ED0-CF5A-6044-8F72-394E9D82CEFF}"/>
                </a:ext>
              </a:extLst>
            </p:cNvPr>
            <p:cNvSpPr txBox="1">
              <a:spLocks noChangeArrowheads="1"/>
            </p:cNvSpPr>
            <p:nvPr/>
          </p:nvSpPr>
          <p:spPr bwMode="auto">
            <a:xfrm>
              <a:off x="4391985" y="6523528"/>
              <a:ext cx="383241" cy="400110"/>
            </a:xfrm>
            <a:prstGeom prst="rect">
              <a:avLst/>
            </a:prstGeom>
            <a:solidFill>
              <a:schemeClr val="bg1"/>
            </a:solidFill>
            <a:ln>
              <a:noFill/>
            </a:ln>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i="1" dirty="0" smtClean="0">
                  <a:solidFill>
                    <a:srgbClr val="00B050"/>
                  </a:solidFill>
                  <a:latin typeface="Times New Roman" panose="02020603050405020304" pitchFamily="18" charset="0"/>
                </a:rPr>
                <a:t>x</a:t>
              </a:r>
              <a:endParaRPr kumimoji="0" lang="zh-CN" altLang="en-US" sz="2000" i="1" u="none" strike="noStrike" kern="1200" cap="none" spc="0" normalizeH="0" baseline="0" noProof="0" dirty="0">
                <a:ln>
                  <a:noFill/>
                </a:ln>
                <a:solidFill>
                  <a:srgbClr val="00B050"/>
                </a:solidFill>
                <a:effectLst/>
                <a:uLnTx/>
                <a:uFillTx/>
                <a:latin typeface="Times New Roman" panose="02020603050405020304" pitchFamily="18" charset="0"/>
              </a:endParaRPr>
            </a:p>
          </p:txBody>
        </p:sp>
      </p:grpSp>
      <p:sp>
        <p:nvSpPr>
          <p:cNvPr id="14" name="内容占位符 2">
            <a:extLst>
              <a:ext uri="{FF2B5EF4-FFF2-40B4-BE49-F238E27FC236}">
                <a16:creationId xmlns:a16="http://schemas.microsoft.com/office/drawing/2014/main" id="{6072231C-7B32-EF46-B644-E3FCBA423B3B}"/>
              </a:ext>
            </a:extLst>
          </p:cNvPr>
          <p:cNvSpPr txBox="1">
            <a:spLocks noChangeArrowheads="1"/>
          </p:cNvSpPr>
          <p:nvPr/>
        </p:nvSpPr>
        <p:spPr>
          <a:xfrm>
            <a:off x="753988" y="1950454"/>
            <a:ext cx="3537356" cy="658812"/>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pPr eaLnBrk="1" hangingPunct="1"/>
            <a:r>
              <a:rPr lang="zh-CN" altLang="en-US" dirty="0">
                <a:solidFill>
                  <a:srgbClr val="000000"/>
                </a:solidFill>
                <a:latin typeface="Times New Roman" panose="02020603050405020304" pitchFamily="18" charset="0"/>
              </a:rPr>
              <a:t>伪代码</a:t>
            </a:r>
            <a:endParaRPr lang="zh-CN" altLang="en-US" kern="0" dirty="0"/>
          </a:p>
        </p:txBody>
      </p:sp>
    </p:spTree>
    <p:extLst>
      <p:ext uri="{BB962C8B-B14F-4D97-AF65-F5344CB8AC3E}">
        <p14:creationId xmlns:p14="http://schemas.microsoft.com/office/powerpoint/2010/main" val="40116641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编号占位符 3">
            <a:extLst>
              <a:ext uri="{FF2B5EF4-FFF2-40B4-BE49-F238E27FC236}">
                <a16:creationId xmlns:a16="http://schemas.microsoft.com/office/drawing/2014/main" id="{6FD9EB69-42F5-A148-8FB7-C2E6CA97562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D4B24B-7F6B-C241-BB31-C22E43AF9780}"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pic>
        <p:nvPicPr>
          <p:cNvPr id="69637" name="图片 2">
            <a:extLst>
              <a:ext uri="{FF2B5EF4-FFF2-40B4-BE49-F238E27FC236}">
                <a16:creationId xmlns:a16="http://schemas.microsoft.com/office/drawing/2014/main" id="{F9643C9F-7E09-A842-A58A-8482FAFAF8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36368" y="3565424"/>
            <a:ext cx="3611563"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a:latin typeface="SimHei" panose="02010609060101010101" pitchFamily="49" charset="-122"/>
                <a:ea typeface="SimHei" panose="02010609060101010101" pitchFamily="49" charset="-122"/>
              </a:rPr>
              <a:t>1.2</a:t>
            </a:r>
            <a:r>
              <a:rPr lang="ja-JP" altLang="en-US" dirty="0">
                <a:latin typeface="SimHei" panose="02010609060101010101" pitchFamily="49" charset="-122"/>
                <a:ea typeface="SimHei" panose="02010609060101010101" pitchFamily="49" charset="-122"/>
              </a:rPr>
              <a:t> </a:t>
            </a:r>
            <a:r>
              <a:rPr lang="zh-CN" altLang="en-US" dirty="0">
                <a:latin typeface="SimHei" panose="02010609060101010101" pitchFamily="49" charset="-122"/>
                <a:ea typeface="SimHei" panose="02010609060101010101" pitchFamily="49" charset="-122"/>
              </a:rPr>
              <a:t>算法具体例子</a:t>
            </a:r>
            <a:r>
              <a:rPr kumimoji="1" lang="en-US" altLang="zh-CN"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a:t>
            </a:r>
            <a:r>
              <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rPr>
              <a:t>插入</a:t>
            </a:r>
            <a:r>
              <a:rPr kumimoji="1" lang="zh-CN" altLang="en-US"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排序</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
        <p:nvSpPr>
          <p:cNvPr id="10" name="内容占位符 2">
            <a:extLst>
              <a:ext uri="{FF2B5EF4-FFF2-40B4-BE49-F238E27FC236}">
                <a16:creationId xmlns:a16="http://schemas.microsoft.com/office/drawing/2014/main" id="{BB877FC1-5755-8046-86E1-39BC0FD3D08A}"/>
              </a:ext>
            </a:extLst>
          </p:cNvPr>
          <p:cNvSpPr>
            <a:spLocks noGrp="1"/>
          </p:cNvSpPr>
          <p:nvPr>
            <p:ph idx="1"/>
          </p:nvPr>
        </p:nvSpPr>
        <p:spPr>
          <a:xfrm>
            <a:off x="761105" y="1992284"/>
            <a:ext cx="8249891" cy="1730577"/>
          </a:xfrm>
        </p:spPr>
        <p:txBody>
          <a:bodyPr/>
          <a:lstStyle/>
          <a:p>
            <a:r>
              <a:rPr lang="zh-CN" altLang="en-US" dirty="0" smtClean="0"/>
              <a:t>算法分析</a:t>
            </a:r>
            <a:endParaRPr lang="en-US" altLang="zh-CN" dirty="0"/>
          </a:p>
          <a:p>
            <a:pPr lvl="1"/>
            <a:r>
              <a:rPr lang="zh-CN" altLang="en-US" dirty="0" smtClean="0"/>
              <a:t>最好</a:t>
            </a:r>
            <a:r>
              <a:rPr lang="zh-CN" altLang="en-US" dirty="0"/>
              <a:t>情形（非降序排列）：</a:t>
            </a:r>
            <a:r>
              <a:rPr lang="zh-CN" altLang="en-US" dirty="0">
                <a:solidFill>
                  <a:srgbClr val="FF0000"/>
                </a:solidFill>
              </a:rPr>
              <a:t>比较</a:t>
            </a:r>
            <a:r>
              <a:rPr lang="en-US" altLang="zh-CN" i="1" dirty="0">
                <a:solidFill>
                  <a:srgbClr val="FF0000"/>
                </a:solidFill>
                <a:latin typeface="Times New Roman" panose="02020603050405020304" pitchFamily="18" charset="0"/>
                <a:cs typeface="Times New Roman" panose="02020603050405020304" pitchFamily="18" charset="0"/>
              </a:rPr>
              <a:t>n-1</a:t>
            </a:r>
            <a:r>
              <a:rPr lang="zh-CN" altLang="en-US" dirty="0" smtClean="0">
                <a:solidFill>
                  <a:srgbClr val="FF0000"/>
                </a:solidFill>
              </a:rPr>
              <a:t>次</a:t>
            </a:r>
            <a:endParaRPr lang="en-US" altLang="zh-CN" dirty="0" smtClean="0">
              <a:solidFill>
                <a:srgbClr val="FF0000"/>
              </a:solidFill>
            </a:endParaRPr>
          </a:p>
          <a:p>
            <a:pPr lvl="1"/>
            <a:r>
              <a:rPr kumimoji="0" lang="zh-CN" altLang="en-US" kern="1200" dirty="0" smtClean="0">
                <a:solidFill>
                  <a:srgbClr val="000000"/>
                </a:solidFill>
                <a:latin typeface="Georgia" panose="02040502050405020303" pitchFamily="18" charset="0"/>
              </a:rPr>
              <a:t>最坏情形（</a:t>
            </a:r>
            <a:r>
              <a:rPr lang="zh-CN" altLang="en-US" kern="1200" dirty="0" smtClean="0">
                <a:solidFill>
                  <a:srgbClr val="000000"/>
                </a:solidFill>
                <a:latin typeface="Arial" panose="020B0604020202020204" pitchFamily="34" charset="0"/>
              </a:rPr>
              <a:t>降序排列</a:t>
            </a:r>
            <a:r>
              <a:rPr kumimoji="0" lang="zh-CN" altLang="en-US" kern="1200" dirty="0" smtClean="0">
                <a:solidFill>
                  <a:srgbClr val="000000"/>
                </a:solidFill>
                <a:latin typeface="Georgia" panose="02040502050405020303" pitchFamily="18" charset="0"/>
              </a:rPr>
              <a:t>）：</a:t>
            </a:r>
            <a:r>
              <a:rPr lang="zh-CN" altLang="en-US" kern="1200" dirty="0">
                <a:solidFill>
                  <a:srgbClr val="FF0000"/>
                </a:solidFill>
                <a:latin typeface="Times New Roman" panose="02020603050405020304" pitchFamily="18" charset="0"/>
              </a:rPr>
              <a:t>比较次数和</a:t>
            </a:r>
            <a:r>
              <a:rPr lang="en-US" altLang="zh-CN" i="1" kern="1200" dirty="0">
                <a:solidFill>
                  <a:srgbClr val="FF0000"/>
                </a:solidFill>
                <a:latin typeface="Times New Roman" panose="02020603050405020304" pitchFamily="18" charset="0"/>
              </a:rPr>
              <a:t>n</a:t>
            </a:r>
            <a:r>
              <a:rPr lang="en-US" altLang="zh-CN" i="1" kern="1200" baseline="30000" dirty="0">
                <a:solidFill>
                  <a:srgbClr val="FF0000"/>
                </a:solidFill>
                <a:latin typeface="Times New Roman" panose="02020603050405020304" pitchFamily="18" charset="0"/>
              </a:rPr>
              <a:t>2</a:t>
            </a:r>
            <a:r>
              <a:rPr lang="zh-CN" altLang="en-US" kern="1200" dirty="0" smtClean="0">
                <a:solidFill>
                  <a:srgbClr val="FF0000"/>
                </a:solidFill>
                <a:latin typeface="Times New Roman" panose="02020603050405020304" pitchFamily="18" charset="0"/>
              </a:rPr>
              <a:t>成正比</a:t>
            </a:r>
            <a:endParaRPr lang="zh-CN" altLang="en-US" dirty="0" smtClean="0"/>
          </a:p>
          <a:p>
            <a:pPr lvl="1"/>
            <a:endParaRPr lang="en-US" altLang="zh-CN" dirty="0" smtClean="0"/>
          </a:p>
        </p:txBody>
      </p:sp>
    </p:spTree>
    <p:extLst>
      <p:ext uri="{BB962C8B-B14F-4D97-AF65-F5344CB8AC3E}">
        <p14:creationId xmlns:p14="http://schemas.microsoft.com/office/powerpoint/2010/main" val="31977388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a:extLst>
              <a:ext uri="{FF2B5EF4-FFF2-40B4-BE49-F238E27FC236}">
                <a16:creationId xmlns:a16="http://schemas.microsoft.com/office/drawing/2014/main" id="{7D8E2E15-A9EA-CE41-B088-72E169179A0C}"/>
              </a:ext>
            </a:extLst>
          </p:cNvPr>
          <p:cNvSpPr>
            <a:spLocks noGrp="1"/>
          </p:cNvSpPr>
          <p:nvPr>
            <p:ph idx="1"/>
          </p:nvPr>
        </p:nvSpPr>
        <p:spPr>
          <a:xfrm>
            <a:off x="801279" y="1975073"/>
            <a:ext cx="7572375" cy="4638675"/>
          </a:xfrm>
        </p:spPr>
        <p:txBody>
          <a:bodyPr/>
          <a:lstStyle/>
          <a:p>
            <a:r>
              <a:rPr lang="zh-CN" altLang="en-US" dirty="0"/>
              <a:t>算法基础 </a:t>
            </a:r>
            <a:r>
              <a:rPr lang="en-US" altLang="zh-CN" dirty="0"/>
              <a:t>5</a:t>
            </a:r>
            <a:r>
              <a:rPr lang="zh-CN" altLang="en-US" dirty="0"/>
              <a:t>学时 </a:t>
            </a:r>
            <a:endParaRPr lang="en-US" altLang="zh-CN" dirty="0"/>
          </a:p>
          <a:p>
            <a:r>
              <a:rPr lang="zh-CN" altLang="en-US" dirty="0" smtClean="0"/>
              <a:t>数学基础与</a:t>
            </a:r>
            <a:r>
              <a:rPr lang="ja-JP" altLang="en-US" dirty="0" smtClean="0"/>
              <a:t>数据结构 </a:t>
            </a:r>
            <a:r>
              <a:rPr lang="en-US" altLang="zh-CN" dirty="0"/>
              <a:t>3</a:t>
            </a:r>
            <a:r>
              <a:rPr lang="zh-CN" altLang="en-US" dirty="0"/>
              <a:t>学时</a:t>
            </a:r>
            <a:endParaRPr lang="en-US" altLang="zh-CN" dirty="0"/>
          </a:p>
          <a:p>
            <a:r>
              <a:rPr lang="zh-CN" altLang="en-US" dirty="0"/>
              <a:t>递归与分治 </a:t>
            </a:r>
            <a:r>
              <a:rPr lang="en-US" altLang="zh-CN" dirty="0"/>
              <a:t>7</a:t>
            </a:r>
            <a:r>
              <a:rPr lang="zh-CN" altLang="en-US" dirty="0"/>
              <a:t> 学时</a:t>
            </a:r>
            <a:endParaRPr lang="en-US" altLang="zh-CN" dirty="0"/>
          </a:p>
          <a:p>
            <a:r>
              <a:rPr lang="zh-CN" altLang="en-US" dirty="0"/>
              <a:t>动态规划 </a:t>
            </a:r>
            <a:r>
              <a:rPr lang="en-US" altLang="zh-CN" dirty="0"/>
              <a:t>8</a:t>
            </a:r>
            <a:r>
              <a:rPr lang="zh-CN" altLang="en-US" dirty="0"/>
              <a:t>学时 </a:t>
            </a:r>
            <a:endParaRPr lang="en-US" altLang="zh-CN" dirty="0"/>
          </a:p>
          <a:p>
            <a:r>
              <a:rPr lang="zh-CN" altLang="en-US" dirty="0"/>
              <a:t>贪心算法 </a:t>
            </a:r>
            <a:r>
              <a:rPr lang="en-US" altLang="zh-CN" dirty="0"/>
              <a:t>6</a:t>
            </a:r>
            <a:r>
              <a:rPr lang="zh-CN" altLang="en-US" dirty="0"/>
              <a:t>学时 </a:t>
            </a:r>
            <a:endParaRPr lang="en-US" altLang="zh-CN" dirty="0"/>
          </a:p>
          <a:p>
            <a:r>
              <a:rPr lang="zh-CN" altLang="en-US" dirty="0" smtClean="0"/>
              <a:t>图的遍历 </a:t>
            </a:r>
            <a:r>
              <a:rPr lang="en-US" altLang="zh-CN" dirty="0"/>
              <a:t>6</a:t>
            </a:r>
            <a:r>
              <a:rPr lang="zh-CN" altLang="en-US" dirty="0"/>
              <a:t>学时</a:t>
            </a:r>
            <a:endParaRPr lang="en-US" altLang="zh-CN" dirty="0"/>
          </a:p>
          <a:p>
            <a:r>
              <a:rPr lang="zh-CN" altLang="en-US" dirty="0" smtClean="0"/>
              <a:t>回溯与分支</a:t>
            </a:r>
            <a:r>
              <a:rPr lang="zh-CN" altLang="en-US" dirty="0"/>
              <a:t>界限  </a:t>
            </a:r>
            <a:r>
              <a:rPr lang="en-US" altLang="zh-CN" dirty="0"/>
              <a:t>6</a:t>
            </a:r>
            <a:r>
              <a:rPr lang="zh-CN" altLang="en-US" dirty="0"/>
              <a:t>学时</a:t>
            </a:r>
            <a:endParaRPr lang="en-US" altLang="zh-CN" dirty="0"/>
          </a:p>
          <a:p>
            <a:r>
              <a:rPr lang="en-US" altLang="zh-CN" dirty="0" smtClean="0"/>
              <a:t>NP</a:t>
            </a:r>
            <a:r>
              <a:rPr lang="zh-CN" altLang="en-US" dirty="0" smtClean="0"/>
              <a:t>完全 </a:t>
            </a:r>
            <a:r>
              <a:rPr lang="en-US" altLang="zh-CN" dirty="0"/>
              <a:t>3</a:t>
            </a:r>
            <a:r>
              <a:rPr lang="zh-CN" altLang="en-US" dirty="0"/>
              <a:t> 学时</a:t>
            </a:r>
            <a:endParaRPr lang="en-US" altLang="zh-CN" dirty="0"/>
          </a:p>
          <a:p>
            <a:endParaRPr lang="en-US" altLang="en-US" sz="2800" dirty="0"/>
          </a:p>
        </p:txBody>
      </p:sp>
      <p:sp>
        <p:nvSpPr>
          <p:cNvPr id="19459" name="Slide Number Placeholder 3">
            <a:extLst>
              <a:ext uri="{FF2B5EF4-FFF2-40B4-BE49-F238E27FC236}">
                <a16:creationId xmlns:a16="http://schemas.microsoft.com/office/drawing/2014/main" id="{775BF87C-0649-274D-B932-39FBA304319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fld id="{C1C03977-53CE-8346-8CE1-9F95ED34BA9F}" type="slidenum">
              <a:rPr kumimoji="0" lang="zh-CN" altLang="en-US" sz="1400"/>
              <a:pPr>
                <a:spcBef>
                  <a:spcPct val="0"/>
                </a:spcBef>
                <a:buClrTx/>
                <a:buSzTx/>
                <a:buFontTx/>
                <a:buNone/>
              </a:pPr>
              <a:t>4</a:t>
            </a:fld>
            <a:endParaRPr kumimoji="0" lang="en-US" altLang="zh-CN" sz="1400"/>
          </a:p>
        </p:txBody>
      </p:sp>
      <p:sp>
        <p:nvSpPr>
          <p:cNvPr id="5" name="标题 1">
            <a:extLst>
              <a:ext uri="{FF2B5EF4-FFF2-40B4-BE49-F238E27FC236}">
                <a16:creationId xmlns:a16="http://schemas.microsoft.com/office/drawing/2014/main" id="{BE5896FE-AA7A-8049-A383-506107570E86}"/>
              </a:ext>
            </a:extLst>
          </p:cNvPr>
          <p:cNvSpPr txBox="1">
            <a:spLocks/>
          </p:cNvSpPr>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eaLnBrk="1" hangingPunct="1"/>
            <a:r>
              <a:rPr lang="zh-CN" altLang="en-US" kern="0" dirty="0" smtClean="0">
                <a:latin typeface="黑体" panose="02010609060101010101" pitchFamily="49" charset="-122"/>
                <a:ea typeface="黑体" panose="02010609060101010101" pitchFamily="49" charset="-122"/>
              </a:rPr>
              <a:t>课时</a:t>
            </a:r>
            <a:r>
              <a:rPr lang="zh-CN" altLang="en-US" kern="0" dirty="0">
                <a:latin typeface="黑体" panose="02010609060101010101" pitchFamily="49" charset="-122"/>
                <a:ea typeface="黑体" panose="02010609060101010101" pitchFamily="49" charset="-122"/>
              </a:rPr>
              <a:t>安排</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02" name="内容占位符 2">
                <a:extLst>
                  <a:ext uri="{FF2B5EF4-FFF2-40B4-BE49-F238E27FC236}">
                    <a16:creationId xmlns:a16="http://schemas.microsoft.com/office/drawing/2014/main" id="{5BEB5886-C4CD-8244-8CD4-B40EDDA0DA1B}"/>
                  </a:ext>
                </a:extLst>
              </p:cNvPr>
              <p:cNvSpPr>
                <a:spLocks noGrp="1"/>
              </p:cNvSpPr>
              <p:nvPr>
                <p:ph idx="1"/>
              </p:nvPr>
            </p:nvSpPr>
            <p:spPr>
              <a:xfrm>
                <a:off x="569912" y="2017713"/>
                <a:ext cx="8203027" cy="3916362"/>
              </a:xfrm>
            </p:spPr>
            <p:txBody>
              <a:bodyPr/>
              <a:lstStyle/>
              <a:p>
                <a:pPr>
                  <a:lnSpc>
                    <a:spcPct val="80000"/>
                  </a:lnSpc>
                </a:pPr>
                <a:r>
                  <a:rPr lang="zh-CN" altLang="en-US" sz="2800" dirty="0">
                    <a:latin typeface="Times New Roman" panose="02020603050405020304" pitchFamily="18" charset="0"/>
                    <a:cs typeface="Times New Roman" panose="02020603050405020304" pitchFamily="18" charset="0"/>
                  </a:rPr>
                  <a:t>输入</a:t>
                </a:r>
                <a:r>
                  <a:rPr lang="zh-CN" altLang="en-US" sz="2800" dirty="0" smtClean="0">
                    <a:latin typeface="Times New Roman" panose="02020603050405020304" pitchFamily="18" charset="0"/>
                    <a:cs typeface="Times New Roman" panose="02020603050405020304" pitchFamily="18" charset="0"/>
                  </a:rPr>
                  <a:t>：数组</a:t>
                </a:r>
                <a:r>
                  <a:rPr lang="en-US" altLang="zh-CN" sz="2800" i="1" dirty="0">
                    <a:latin typeface="Times New Roman" panose="02020603050405020304" pitchFamily="18" charset="0"/>
                    <a:cs typeface="Times New Roman" panose="02020603050405020304" pitchFamily="18" charset="0"/>
                  </a:rPr>
                  <a:t>A[1,…m</a:t>
                </a:r>
                <a:r>
                  <a:rPr lang="en-US" altLang="zh-CN" sz="2800" i="1" dirty="0" smtClean="0">
                    <a:latin typeface="Times New Roman" panose="02020603050405020304" pitchFamily="18" charset="0"/>
                    <a:cs typeface="Times New Roman" panose="02020603050405020304" pitchFamily="18" charset="0"/>
                  </a:rPr>
                  <a:t>],</a:t>
                </a:r>
                <a:r>
                  <a:rPr lang="zh-CN" altLang="en-US" sz="2800" i="1" dirty="0" smtClean="0">
                    <a:latin typeface="Times New Roman" panose="02020603050405020304" pitchFamily="18" charset="0"/>
                    <a:cs typeface="Times New Roman" panose="02020603050405020304" pitchFamily="18" charset="0"/>
                  </a:rPr>
                  <a:t> </a:t>
                </a:r>
                <a:r>
                  <a:rPr lang="zh-CN" altLang="en-US" sz="2800" dirty="0" smtClean="0">
                    <a:latin typeface="Times New Roman" panose="02020603050405020304" pitchFamily="18" charset="0"/>
                    <a:cs typeface="Times New Roman" panose="02020603050405020304" pitchFamily="18" charset="0"/>
                  </a:rPr>
                  <a:t>索引</a:t>
                </a:r>
                <a:r>
                  <a:rPr lang="en-US" altLang="zh-CN" sz="2800" dirty="0" err="1">
                    <a:latin typeface="Times New Roman" panose="02020603050405020304" pitchFamily="18" charset="0"/>
                    <a:cs typeface="Times New Roman" panose="02020603050405020304" pitchFamily="18" charset="0"/>
                  </a:rPr>
                  <a:t>p,q,r</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满足</a:t>
                </a:r>
                <a:r>
                  <a:rPr lang="en-US" altLang="zh-CN" sz="2800" dirty="0" smtClean="0">
                    <a:latin typeface="Times New Roman" panose="02020603050405020304" pitchFamily="18" charset="0"/>
                    <a:cs typeface="Times New Roman" panose="02020603050405020304" pitchFamily="18" charset="0"/>
                  </a:rPr>
                  <a:t>1</a:t>
                </a:r>
                <a14:m>
                  <m:oMath xmlns:m="http://schemas.openxmlformats.org/officeDocument/2006/math">
                    <m:r>
                      <a:rPr lang="en-US" altLang="zh-CN" sz="2800" i="0">
                        <a:latin typeface="Cambria Math" panose="02040503050406030204" pitchFamily="18" charset="0"/>
                        <a:ea typeface="Cambria Math" panose="02040503050406030204" pitchFamily="18" charset="0"/>
                      </a:rPr>
                      <m:t>≤ </m:t>
                    </m:r>
                  </m:oMath>
                </a14:m>
                <a:r>
                  <a:rPr lang="en-US" altLang="zh-CN" sz="2800" dirty="0">
                    <a:latin typeface="Times New Roman" panose="02020603050405020304" pitchFamily="18" charset="0"/>
                    <a:cs typeface="Times New Roman" panose="02020603050405020304" pitchFamily="18" charset="0"/>
                  </a:rPr>
                  <a:t>p</a:t>
                </a:r>
                <a14:m>
                  <m:oMath xmlns:m="http://schemas.openxmlformats.org/officeDocument/2006/math">
                    <m:r>
                      <a:rPr lang="en-US" altLang="zh-CN" sz="2800" i="0">
                        <a:latin typeface="Cambria Math" panose="02040503050406030204" pitchFamily="18" charset="0"/>
                        <a:ea typeface="Cambria Math" panose="02040503050406030204" pitchFamily="18" charset="0"/>
                      </a:rPr>
                      <m:t>≤ </m:t>
                    </m:r>
                  </m:oMath>
                </a14:m>
                <a:r>
                  <a:rPr lang="en-US" altLang="zh-CN" sz="2800" dirty="0" smtClean="0">
                    <a:latin typeface="Times New Roman" panose="02020603050405020304" pitchFamily="18" charset="0"/>
                    <a:cs typeface="Times New Roman" panose="02020603050405020304" pitchFamily="18" charset="0"/>
                  </a:rPr>
                  <a:t>q&lt;r</a:t>
                </a:r>
                <a:r>
                  <a:rPr lang="en-US" altLang="zh-CN" sz="2800" dirty="0">
                    <a:solidFill>
                      <a:srgbClr val="000000"/>
                    </a:solidFill>
                    <a:ea typeface="Cambria Math" panose="02040503050406030204" pitchFamily="18" charset="0"/>
                  </a:rPr>
                  <a:t> </a:t>
                </a:r>
                <a14:m>
                  <m:oMath xmlns:m="http://schemas.openxmlformats.org/officeDocument/2006/math">
                    <m:r>
                      <a:rPr lang="en-US" altLang="zh-CN" sz="2800" i="0">
                        <a:solidFill>
                          <a:srgbClr val="000000"/>
                        </a:solidFill>
                        <a:latin typeface="Cambria Math" panose="02040503050406030204" pitchFamily="18" charset="0"/>
                        <a:ea typeface="Cambria Math" panose="02040503050406030204" pitchFamily="18" charset="0"/>
                      </a:rPr>
                      <m:t>≤ </m:t>
                    </m:r>
                  </m:oMath>
                </a14:m>
                <a:r>
                  <a:rPr lang="en-US" altLang="zh-CN" sz="2800" dirty="0" smtClean="0">
                    <a:latin typeface="Times New Roman" panose="02020603050405020304" pitchFamily="18" charset="0"/>
                    <a:cs typeface="Times New Roman" panose="02020603050405020304" pitchFamily="18" charset="0"/>
                  </a:rPr>
                  <a:t>m, </a:t>
                </a:r>
                <a:r>
                  <a:rPr lang="zh-CN" altLang="en-US" sz="2800" dirty="0" smtClean="0">
                    <a:latin typeface="Times New Roman" panose="02020603050405020304" pitchFamily="18" charset="0"/>
                    <a:cs typeface="Times New Roman" panose="02020603050405020304" pitchFamily="18" charset="0"/>
                  </a:rPr>
                  <a:t>两</a:t>
                </a:r>
                <a:r>
                  <a:rPr lang="zh-CN" altLang="en-US" sz="2800" dirty="0">
                    <a:latin typeface="Times New Roman" panose="02020603050405020304" pitchFamily="18" charset="0"/>
                    <a:cs typeface="Times New Roman" panose="02020603050405020304" pitchFamily="18" charset="0"/>
                  </a:rPr>
                  <a:t>个已按升序排列好的子数组</a:t>
                </a:r>
                <a:r>
                  <a:rPr lang="zh-CN" altLang="zh-CN" sz="2800" i="1" dirty="0">
                    <a:latin typeface="Times New Roman" panose="02020603050405020304" pitchFamily="18" charset="0"/>
                    <a:cs typeface="Times New Roman" panose="02020603050405020304" pitchFamily="18" charset="0"/>
                  </a:rPr>
                  <a:t>A</a:t>
                </a:r>
                <a:r>
                  <a:rPr lang="en-US" altLang="zh-CN" sz="2800" i="1" dirty="0">
                    <a:latin typeface="Times New Roman" panose="02020603050405020304" pitchFamily="18" charset="0"/>
                    <a:cs typeface="Times New Roman" panose="02020603050405020304" pitchFamily="18" charset="0"/>
                  </a:rPr>
                  <a:t>[p</a:t>
                </a:r>
                <a:r>
                  <a:rPr lang="mr-IN" altLang="zh-CN" sz="2800" i="1" dirty="0">
                    <a:latin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q]</a:t>
                </a:r>
                <a:r>
                  <a:rPr lang="zh-CN" altLang="en-US" sz="2800" dirty="0">
                    <a:latin typeface="Times New Roman" panose="02020603050405020304" pitchFamily="18" charset="0"/>
                    <a:cs typeface="Times New Roman" panose="02020603050405020304" pitchFamily="18" charset="0"/>
                  </a:rPr>
                  <a:t>和</a:t>
                </a:r>
                <a:r>
                  <a:rPr lang="en-US" altLang="zh-CN" sz="2800" i="1" dirty="0">
                    <a:latin typeface="Times New Roman" panose="02020603050405020304" pitchFamily="18" charset="0"/>
                    <a:cs typeface="Times New Roman" panose="02020603050405020304" pitchFamily="18" charset="0"/>
                  </a:rPr>
                  <a:t>A[q+1</a:t>
                </a:r>
                <a:r>
                  <a:rPr lang="mr-IN" altLang="zh-CN" sz="2800" i="1" dirty="0">
                    <a:latin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r]</a:t>
                </a:r>
              </a:p>
              <a:p>
                <a:pPr>
                  <a:lnSpc>
                    <a:spcPct val="80000"/>
                  </a:lnSpc>
                </a:pPr>
                <a:r>
                  <a:rPr lang="zh-CN" altLang="en-US" sz="2800" dirty="0">
                    <a:latin typeface="Times New Roman" panose="02020603050405020304" pitchFamily="18" charset="0"/>
                    <a:cs typeface="Times New Roman" panose="02020603050405020304" pitchFamily="18" charset="0"/>
                  </a:rPr>
                  <a:t>输出</a:t>
                </a:r>
                <a:r>
                  <a:rPr lang="zh-CN" altLang="en-US" sz="2800" dirty="0" smtClean="0">
                    <a:latin typeface="Times New Roman" panose="02020603050405020304" pitchFamily="18" charset="0"/>
                    <a:cs typeface="Times New Roman" panose="02020603050405020304" pitchFamily="18" charset="0"/>
                  </a:rPr>
                  <a:t>：合并这两</a:t>
                </a:r>
                <a:r>
                  <a:rPr lang="zh-CN" altLang="en-US" sz="2800" dirty="0">
                    <a:latin typeface="Times New Roman" panose="02020603050405020304" pitchFamily="18" charset="0"/>
                    <a:cs typeface="Times New Roman" panose="02020603050405020304" pitchFamily="18" charset="0"/>
                  </a:rPr>
                  <a:t>个子</a:t>
                </a:r>
                <a:r>
                  <a:rPr lang="zh-CN" altLang="en-US" sz="2800" dirty="0" smtClean="0">
                    <a:latin typeface="Times New Roman" panose="02020603050405020304" pitchFamily="18" charset="0"/>
                    <a:cs typeface="Times New Roman" panose="02020603050405020304" pitchFamily="18" charset="0"/>
                  </a:rPr>
                  <a:t>数组的</a:t>
                </a:r>
                <a:r>
                  <a:rPr lang="zh-CN" altLang="en-US" sz="2800" dirty="0">
                    <a:latin typeface="Times New Roman" panose="02020603050405020304" pitchFamily="18" charset="0"/>
                    <a:cs typeface="Times New Roman" panose="02020603050405020304" pitchFamily="18" charset="0"/>
                  </a:rPr>
                  <a:t>有序</a:t>
                </a:r>
                <a:r>
                  <a:rPr lang="zh-CN" altLang="en-US" sz="2800" dirty="0" smtClean="0">
                    <a:latin typeface="Times New Roman" panose="02020603050405020304" pitchFamily="18" charset="0"/>
                    <a:cs typeface="Times New Roman" panose="02020603050405020304" pitchFamily="18" charset="0"/>
                  </a:rPr>
                  <a:t>数组</a:t>
                </a:r>
                <a:r>
                  <a:rPr lang="zh-CN" altLang="zh-CN" sz="2800" i="1" dirty="0" smtClean="0">
                    <a:latin typeface="Times New Roman" panose="02020603050405020304" pitchFamily="18" charset="0"/>
                    <a:cs typeface="Times New Roman" panose="02020603050405020304" pitchFamily="18" charset="0"/>
                  </a:rPr>
                  <a:t>A</a:t>
                </a:r>
                <a:r>
                  <a:rPr lang="en-US" altLang="zh-CN" sz="2800" i="1" dirty="0">
                    <a:latin typeface="Times New Roman" panose="02020603050405020304" pitchFamily="18" charset="0"/>
                    <a:cs typeface="Times New Roman" panose="02020603050405020304" pitchFamily="18" charset="0"/>
                  </a:rPr>
                  <a:t>[p</a:t>
                </a:r>
                <a:r>
                  <a:rPr lang="mr-IN" altLang="zh-CN" sz="2800" i="1" dirty="0">
                    <a:latin typeface="Times New Roman" panose="02020603050405020304" pitchFamily="18" charset="0"/>
                  </a:rPr>
                  <a:t>…</a:t>
                </a:r>
                <a:r>
                  <a:rPr lang="en-US" altLang="zh-CN" sz="2800" i="1" dirty="0" smtClean="0">
                    <a:latin typeface="Times New Roman" panose="02020603050405020304" pitchFamily="18" charset="0"/>
                    <a:cs typeface="Times New Roman" panose="02020603050405020304" pitchFamily="18" charset="0"/>
                  </a:rPr>
                  <a:t>r]</a:t>
                </a:r>
              </a:p>
              <a:p>
                <a:pPr>
                  <a:lnSpc>
                    <a:spcPct val="80000"/>
                  </a:lnSpc>
                </a:pPr>
                <a:r>
                  <a:rPr lang="zh-CN" altLang="en-US" dirty="0" smtClean="0">
                    <a:latin typeface="Times New Roman" panose="02020603050405020304" pitchFamily="18" charset="0"/>
                    <a:cs typeface="Times New Roman" panose="02020603050405020304" pitchFamily="18" charset="0"/>
                  </a:rPr>
                  <a:t>算法（</a:t>
                </a:r>
                <a:r>
                  <a:rPr lang="zh-CN" altLang="en-US" dirty="0"/>
                  <a:t>升序排序</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lvl="1">
                  <a:lnSpc>
                    <a:spcPct val="80000"/>
                  </a:lnSpc>
                </a:pPr>
                <a:r>
                  <a:rPr lang="zh-CN" altLang="en-US" dirty="0">
                    <a:latin typeface="Times New Roman" panose="02020603050405020304" pitchFamily="18" charset="0"/>
                    <a:cs typeface="Times New Roman" panose="02020603050405020304" pitchFamily="18" charset="0"/>
                  </a:rPr>
                  <a:t>两个指针</a:t>
                </a:r>
                <a:r>
                  <a:rPr lang="en-US" altLang="zh-CN" i="1"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和</a:t>
                </a:r>
                <a:r>
                  <a:rPr lang="en-US" altLang="zh-CN" i="1" dirty="0">
                    <a:latin typeface="Times New Roman" panose="02020603050405020304" pitchFamily="18" charset="0"/>
                    <a:cs typeface="Times New Roman" panose="02020603050405020304" pitchFamily="18" charset="0"/>
                  </a:rPr>
                  <a:t>t</a:t>
                </a:r>
                <a:r>
                  <a:rPr lang="zh-CN" altLang="en-US" dirty="0">
                    <a:latin typeface="Times New Roman" panose="02020603050405020304" pitchFamily="18" charset="0"/>
                    <a:cs typeface="Times New Roman" panose="02020603050405020304" pitchFamily="18" charset="0"/>
                  </a:rPr>
                  <a:t>分别指向两数组的起始位置，并设置一个空数组</a:t>
                </a:r>
                <a:r>
                  <a:rPr lang="en-US" altLang="zh-CN" i="1" dirty="0">
                    <a:latin typeface="Times New Roman" panose="02020603050405020304" pitchFamily="18" charset="0"/>
                    <a:cs typeface="Times New Roman" panose="02020603050405020304" pitchFamily="18" charset="0"/>
                  </a:rPr>
                  <a:t>B[p</a:t>
                </a:r>
                <a:r>
                  <a:rPr lang="mr-IN" altLang="zh-CN" i="1" dirty="0">
                    <a:latin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r]</a:t>
                </a:r>
              </a:p>
              <a:p>
                <a:pPr lvl="1">
                  <a:lnSpc>
                    <a:spcPct val="80000"/>
                  </a:lnSpc>
                </a:pPr>
                <a:r>
                  <a:rPr lang="zh-CN" altLang="en-US" dirty="0">
                    <a:latin typeface="Times New Roman" panose="02020603050405020304" pitchFamily="18" charset="0"/>
                    <a:cs typeface="Times New Roman" panose="02020603050405020304" pitchFamily="18" charset="0"/>
                  </a:rPr>
                  <a:t>比较指针指向的元素，将小的元素添加到</a:t>
                </a:r>
                <a:r>
                  <a:rPr lang="en-US" altLang="zh-CN" i="1"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中，并移动相应的指针</a:t>
                </a:r>
                <a:endParaRPr lang="en-US" altLang="zh-CN" dirty="0">
                  <a:latin typeface="Times New Roman" panose="02020603050405020304" pitchFamily="18" charset="0"/>
                  <a:cs typeface="Times New Roman" panose="02020603050405020304" pitchFamily="18" charset="0"/>
                </a:endParaRPr>
              </a:p>
              <a:p>
                <a:pPr lvl="1">
                  <a:lnSpc>
                    <a:spcPct val="80000"/>
                  </a:lnSpc>
                </a:pPr>
                <a:r>
                  <a:rPr lang="zh-CN" altLang="en-US" dirty="0">
                    <a:latin typeface="Times New Roman" panose="02020603050405020304" pitchFamily="18" charset="0"/>
                    <a:cs typeface="Times New Roman" panose="02020603050405020304" pitchFamily="18" charset="0"/>
                  </a:rPr>
                  <a:t>重复步骤</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直到其中一个指针指向末尾位置，此时将另外一个数组的元素全部拷贝到</a:t>
                </a:r>
                <a:r>
                  <a:rPr lang="en-US" altLang="zh-CN" i="1" dirty="0">
                    <a:latin typeface="Times New Roman" panose="02020603050405020304" pitchFamily="18" charset="0"/>
                    <a:cs typeface="Times New Roman" panose="02020603050405020304" pitchFamily="18" charset="0"/>
                  </a:rPr>
                  <a:t>B</a:t>
                </a:r>
              </a:p>
            </p:txBody>
          </p:sp>
        </mc:Choice>
        <mc:Fallback xmlns="">
          <p:sp>
            <p:nvSpPr>
              <p:cNvPr id="51202" name="内容占位符 2">
                <a:extLst>
                  <a:ext uri="{FF2B5EF4-FFF2-40B4-BE49-F238E27FC236}">
                    <a16:creationId xmlns:a16="http://schemas.microsoft.com/office/drawing/2014/main" id="{5BEB5886-C4CD-8244-8CD4-B40EDDA0DA1B}"/>
                  </a:ext>
                </a:extLst>
              </p:cNvPr>
              <p:cNvSpPr>
                <a:spLocks noGrp="1" noRot="1" noChangeAspect="1" noMove="1" noResize="1" noEditPoints="1" noAdjustHandles="1" noChangeArrowheads="1" noChangeShapeType="1" noTextEdit="1"/>
              </p:cNvSpPr>
              <p:nvPr>
                <p:ph idx="1"/>
              </p:nvPr>
            </p:nvSpPr>
            <p:spPr>
              <a:xfrm>
                <a:off x="569912" y="2017713"/>
                <a:ext cx="8203027" cy="3916362"/>
              </a:xfrm>
              <a:blipFill>
                <a:blip r:embed="rId3"/>
                <a:stretch>
                  <a:fillRect l="-520" t="-4361" b="-15265"/>
                </a:stretch>
              </a:blipFill>
            </p:spPr>
            <p:txBody>
              <a:bodyPr/>
              <a:lstStyle/>
              <a:p>
                <a:r>
                  <a:rPr lang="zh-CN" altLang="en-US">
                    <a:noFill/>
                  </a:rPr>
                  <a:t> </a:t>
                </a:r>
              </a:p>
            </p:txBody>
          </p:sp>
        </mc:Fallback>
      </mc:AlternateContent>
      <p:sp>
        <p:nvSpPr>
          <p:cNvPr id="51203" name="幻灯片编号占位符 3">
            <a:extLst>
              <a:ext uri="{FF2B5EF4-FFF2-40B4-BE49-F238E27FC236}">
                <a16:creationId xmlns:a16="http://schemas.microsoft.com/office/drawing/2014/main" id="{43F1F7D9-B6FB-924E-BFC3-5359DFA9D45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B010B35-DB58-0E40-BAD4-A6A89DB10D0D}"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5"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154113" y="246063"/>
            <a:ext cx="798988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3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1.2</a:t>
            </a:r>
            <a:r>
              <a:rPr kumimoji="1" lang="ja-JP" altLang="en-US" sz="3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 </a:t>
            </a:r>
            <a:r>
              <a:rPr kumimoji="1" lang="zh-CN" altLang="en-US" sz="3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算法具体例子：合并</a:t>
            </a:r>
            <a:r>
              <a:rPr kumimoji="1" lang="zh-CN" altLang="en-US" sz="3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rPr>
              <a:t>两个已排序的表</a:t>
            </a:r>
            <a:endParaRPr kumimoji="1" lang="ja-JP" altLang="en-US" sz="3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9107893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编号占位符 3">
            <a:extLst>
              <a:ext uri="{FF2B5EF4-FFF2-40B4-BE49-F238E27FC236}">
                <a16:creationId xmlns:a16="http://schemas.microsoft.com/office/drawing/2014/main" id="{E81505ED-DEB3-7642-861E-0DCD7C520B1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3B32C30-2F29-0449-9C9A-FA649F76566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0"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154113" y="246063"/>
            <a:ext cx="798988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3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1.2</a:t>
            </a:r>
            <a:r>
              <a:rPr kumimoji="1" lang="ja-JP" altLang="en-US" sz="3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 </a:t>
            </a:r>
            <a:r>
              <a:rPr kumimoji="1" lang="zh-CN" altLang="en-US" sz="3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算法具体例子：合并</a:t>
            </a:r>
            <a:r>
              <a:rPr kumimoji="1" lang="zh-CN" altLang="en-US" sz="3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rPr>
              <a:t>两个已排序的表</a:t>
            </a:r>
            <a:endParaRPr kumimoji="1" lang="ja-JP" altLang="en-US" sz="3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
        <p:nvSpPr>
          <p:cNvPr id="11" name="内容占位符 2">
            <a:extLst>
              <a:ext uri="{FF2B5EF4-FFF2-40B4-BE49-F238E27FC236}">
                <a16:creationId xmlns:a16="http://schemas.microsoft.com/office/drawing/2014/main" id="{6072231C-7B32-EF46-B644-E3FCBA423B3B}"/>
              </a:ext>
            </a:extLst>
          </p:cNvPr>
          <p:cNvSpPr txBox="1">
            <a:spLocks noChangeArrowheads="1"/>
          </p:cNvSpPr>
          <p:nvPr/>
        </p:nvSpPr>
        <p:spPr>
          <a:xfrm>
            <a:off x="18573" y="2059451"/>
            <a:ext cx="2009732" cy="658812"/>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kumimoji="1" lang="zh-CN" altLang="en-US" sz="32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伪代码</a:t>
            </a:r>
            <a:endParaRPr kumimoji="1" lang="zh-CN" altLang="en-US" sz="3200" b="0" i="0" u="none" strike="noStrike" kern="0" cap="none" spc="0" normalizeH="0" baseline="0" noProof="0" dirty="0">
              <a:ln>
                <a:noFill/>
              </a:ln>
              <a:solidFill>
                <a:srgbClr val="000000"/>
              </a:solidFill>
              <a:effectLst/>
              <a:uLnTx/>
              <a:uFillTx/>
              <a:latin typeface="Tahoma"/>
              <a:ea typeface="SimSun" panose="02010600030101010101" pitchFamily="2" charset="-122"/>
            </a:endParaRPr>
          </a:p>
        </p:txBody>
      </p:sp>
      <p:grpSp>
        <p:nvGrpSpPr>
          <p:cNvPr id="5" name="组合 4"/>
          <p:cNvGrpSpPr/>
          <p:nvPr/>
        </p:nvGrpSpPr>
        <p:grpSpPr>
          <a:xfrm>
            <a:off x="2028305" y="1891619"/>
            <a:ext cx="7115695" cy="4949634"/>
            <a:chOff x="2028305" y="1891619"/>
            <a:chExt cx="7115695" cy="4949634"/>
          </a:xfrm>
        </p:grpSpPr>
        <p:pic>
          <p:nvPicPr>
            <p:cNvPr id="3" name="图片 2"/>
            <p:cNvPicPr>
              <a:picLocks noChangeAspect="1"/>
            </p:cNvPicPr>
            <p:nvPr/>
          </p:nvPicPr>
          <p:blipFill>
            <a:blip r:embed="rId3"/>
            <a:stretch>
              <a:fillRect/>
            </a:stretch>
          </p:blipFill>
          <p:spPr>
            <a:xfrm>
              <a:off x="2028305" y="1891619"/>
              <a:ext cx="7115695" cy="1996565"/>
            </a:xfrm>
            <a:prstGeom prst="rect">
              <a:avLst/>
            </a:prstGeom>
          </p:spPr>
        </p:pic>
        <p:pic>
          <p:nvPicPr>
            <p:cNvPr id="4" name="图片 3"/>
            <p:cNvPicPr>
              <a:picLocks noChangeAspect="1"/>
            </p:cNvPicPr>
            <p:nvPr/>
          </p:nvPicPr>
          <p:blipFill>
            <a:blip r:embed="rId4"/>
            <a:stretch>
              <a:fillRect/>
            </a:stretch>
          </p:blipFill>
          <p:spPr>
            <a:xfrm>
              <a:off x="2344464" y="3873732"/>
              <a:ext cx="2888445" cy="2967521"/>
            </a:xfrm>
            <a:prstGeom prst="rect">
              <a:avLst/>
            </a:prstGeom>
          </p:spPr>
        </p:pic>
        <p:pic>
          <p:nvPicPr>
            <p:cNvPr id="2" name="图片 1"/>
            <p:cNvPicPr>
              <a:picLocks noChangeAspect="1"/>
            </p:cNvPicPr>
            <p:nvPr/>
          </p:nvPicPr>
          <p:blipFill>
            <a:blip r:embed="rId5"/>
            <a:stretch>
              <a:fillRect/>
            </a:stretch>
          </p:blipFill>
          <p:spPr>
            <a:xfrm>
              <a:off x="3577153" y="1891619"/>
              <a:ext cx="1060632" cy="203968"/>
            </a:xfrm>
            <a:prstGeom prst="rect">
              <a:avLst/>
            </a:prstGeom>
          </p:spPr>
        </p:pic>
      </p:grpSp>
    </p:spTree>
    <p:extLst>
      <p:ext uri="{BB962C8B-B14F-4D97-AF65-F5344CB8AC3E}">
        <p14:creationId xmlns:p14="http://schemas.microsoft.com/office/powerpoint/2010/main" val="14954624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编号占位符 3">
            <a:extLst>
              <a:ext uri="{FF2B5EF4-FFF2-40B4-BE49-F238E27FC236}">
                <a16:creationId xmlns:a16="http://schemas.microsoft.com/office/drawing/2014/main" id="{0A202637-CE1D-8B4B-B215-C08E9E8E512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BCCE100-C0BD-0B43-A6EE-F32A308F18AC}"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11"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154113" y="246063"/>
            <a:ext cx="798988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3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1.2</a:t>
            </a:r>
            <a:r>
              <a:rPr kumimoji="1" lang="ja-JP" altLang="en-US" sz="3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 </a:t>
            </a:r>
            <a:r>
              <a:rPr kumimoji="1" lang="zh-CN" altLang="en-US" sz="3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算法具体例子：合并</a:t>
            </a:r>
            <a:r>
              <a:rPr kumimoji="1" lang="zh-CN" altLang="en-US" sz="3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rPr>
              <a:t>两个已排序的表</a:t>
            </a:r>
            <a:endParaRPr kumimoji="1" lang="ja-JP" altLang="en-US" sz="3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
        <p:nvSpPr>
          <p:cNvPr id="13" name="内容占位符 2">
            <a:extLst>
              <a:ext uri="{FF2B5EF4-FFF2-40B4-BE49-F238E27FC236}">
                <a16:creationId xmlns:a16="http://schemas.microsoft.com/office/drawing/2014/main" id="{BB877FC1-5755-8046-86E1-39BC0FD3D08A}"/>
              </a:ext>
            </a:extLst>
          </p:cNvPr>
          <p:cNvSpPr>
            <a:spLocks noGrp="1"/>
          </p:cNvSpPr>
          <p:nvPr>
            <p:ph idx="1"/>
          </p:nvPr>
        </p:nvSpPr>
        <p:spPr>
          <a:xfrm>
            <a:off x="761105" y="2001838"/>
            <a:ext cx="8449397" cy="4540278"/>
          </a:xfrm>
        </p:spPr>
        <p:txBody>
          <a:bodyPr/>
          <a:lstStyle/>
          <a:p>
            <a:r>
              <a:rPr lang="zh-CN" altLang="en-US" dirty="0"/>
              <a:t>算法分析：</a:t>
            </a:r>
            <a:r>
              <a:rPr lang="zh-CN" altLang="en-US" sz="2600" dirty="0" smtClean="0">
                <a:latin typeface="Times New Roman" panose="02020603050405020304" pitchFamily="18" charset="0"/>
                <a:cs typeface="Times New Roman" panose="02020603050405020304" pitchFamily="18" charset="0"/>
              </a:rPr>
              <a:t>合并大小为</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1</a:t>
            </a:r>
            <a:r>
              <a:rPr lang="zh-CN" altLang="en-US" sz="2600" dirty="0">
                <a:latin typeface="Times New Roman" panose="02020603050405020304" pitchFamily="18" charset="0"/>
                <a:cs typeface="Times New Roman" panose="02020603050405020304" pitchFamily="18" charset="0"/>
              </a:rPr>
              <a:t>和</a:t>
            </a:r>
            <a:r>
              <a:rPr lang="en-US" altLang="zh-CN" sz="2600" i="1" dirty="0" smtClean="0">
                <a:latin typeface="Times New Roman" panose="02020603050405020304" pitchFamily="18" charset="0"/>
                <a:cs typeface="Times New Roman" panose="02020603050405020304" pitchFamily="18" charset="0"/>
              </a:rPr>
              <a:t>n</a:t>
            </a:r>
            <a:r>
              <a:rPr lang="en-US" altLang="zh-CN" sz="2600" dirty="0" smtClean="0">
                <a:latin typeface="Times New Roman" panose="02020603050405020304" pitchFamily="18" charset="0"/>
                <a:cs typeface="Times New Roman" panose="02020603050405020304" pitchFamily="18" charset="0"/>
              </a:rPr>
              <a:t>2</a:t>
            </a:r>
            <a:r>
              <a:rPr lang="zh-CN" altLang="en-US" sz="2600" dirty="0" smtClean="0">
                <a:latin typeface="Times New Roman" panose="02020603050405020304" pitchFamily="18" charset="0"/>
                <a:cs typeface="Times New Roman" panose="02020603050405020304" pitchFamily="18" charset="0"/>
              </a:rPr>
              <a:t>的两</a:t>
            </a:r>
            <a:r>
              <a:rPr lang="zh-CN" altLang="en-US" sz="2600" dirty="0">
                <a:latin typeface="Times New Roman" panose="02020603050405020304" pitchFamily="18" charset="0"/>
                <a:cs typeface="Times New Roman" panose="02020603050405020304" pitchFamily="18" charset="0"/>
              </a:rPr>
              <a:t>个</a:t>
            </a:r>
            <a:r>
              <a:rPr lang="zh-CN" altLang="en-US" sz="2600" dirty="0" smtClean="0">
                <a:latin typeface="Times New Roman" panose="02020603050405020304" pitchFamily="18" charset="0"/>
                <a:cs typeface="Times New Roman" panose="02020603050405020304" pitchFamily="18" charset="0"/>
              </a:rPr>
              <a:t>数组，</a:t>
            </a:r>
            <a:r>
              <a:rPr lang="en-US" altLang="zh-CN" sz="2600" i="1" dirty="0" smtClean="0">
                <a:latin typeface="Times New Roman" panose="02020603050405020304" pitchFamily="18" charset="0"/>
                <a:cs typeface="Times New Roman" panose="02020603050405020304" pitchFamily="18" charset="0"/>
              </a:rPr>
              <a:t>n</a:t>
            </a:r>
            <a:r>
              <a:rPr lang="en-US" altLang="zh-CN" sz="2600" dirty="0" smtClean="0">
                <a:latin typeface="Times New Roman" panose="02020603050405020304" pitchFamily="18" charset="0"/>
                <a:cs typeface="Times New Roman" panose="02020603050405020304" pitchFamily="18" charset="0"/>
              </a:rPr>
              <a:t>=</a:t>
            </a:r>
            <a:r>
              <a:rPr lang="en-US" altLang="zh-CN" sz="2600" i="1" dirty="0" smtClean="0">
                <a:latin typeface="Times New Roman" panose="02020603050405020304" pitchFamily="18" charset="0"/>
                <a:cs typeface="Times New Roman" panose="02020603050405020304" pitchFamily="18" charset="0"/>
              </a:rPr>
              <a:t>n</a:t>
            </a:r>
            <a:r>
              <a:rPr lang="en-US" altLang="zh-CN" sz="2600" dirty="0" smtClean="0">
                <a:latin typeface="Times New Roman" panose="02020603050405020304" pitchFamily="18" charset="0"/>
                <a:cs typeface="Times New Roman" panose="02020603050405020304" pitchFamily="18" charset="0"/>
              </a:rPr>
              <a:t>1+</a:t>
            </a:r>
            <a:r>
              <a:rPr lang="en-US" altLang="zh-CN" sz="2600" i="1" dirty="0" smtClean="0">
                <a:latin typeface="Times New Roman" panose="02020603050405020304" pitchFamily="18" charset="0"/>
                <a:cs typeface="Times New Roman" panose="02020603050405020304" pitchFamily="18" charset="0"/>
              </a:rPr>
              <a:t>n</a:t>
            </a:r>
            <a:r>
              <a:rPr lang="en-US" altLang="zh-CN" sz="2600" dirty="0" smtClean="0">
                <a:latin typeface="Times New Roman" panose="02020603050405020304" pitchFamily="18" charset="0"/>
                <a:cs typeface="Times New Roman" panose="02020603050405020304" pitchFamily="18" charset="0"/>
              </a:rPr>
              <a:t>2</a:t>
            </a:r>
          </a:p>
          <a:p>
            <a:pPr lvl="1">
              <a:spcBef>
                <a:spcPts val="1200"/>
              </a:spcBef>
            </a:pPr>
            <a:r>
              <a:rPr lang="zh-CN" altLang="en-US" sz="2400" dirty="0" smtClean="0">
                <a:solidFill>
                  <a:srgbClr val="000000"/>
                </a:solidFill>
                <a:latin typeface="Times New Roman" panose="02020603050405020304" pitchFamily="18" charset="0"/>
              </a:rPr>
              <a:t>最好情形</a:t>
            </a:r>
            <a:r>
              <a:rPr kumimoji="0" lang="zh-CN" altLang="en-US" sz="2400" kern="1200" dirty="0" smtClean="0">
                <a:solidFill>
                  <a:srgbClr val="000000"/>
                </a:solidFill>
                <a:latin typeface="Georgia" panose="02040502050405020303" pitchFamily="18" charset="0"/>
              </a:rPr>
              <a:t>：</a:t>
            </a:r>
            <a:r>
              <a:rPr kumimoji="0" lang="zh-CN" altLang="en-US" sz="2400" kern="1200" dirty="0" smtClean="0">
                <a:solidFill>
                  <a:srgbClr val="FF0000"/>
                </a:solidFill>
                <a:latin typeface="Times New Roman" panose="02020603050405020304" pitchFamily="18" charset="0"/>
                <a:cs typeface="Times New Roman" panose="02020603050405020304" pitchFamily="18" charset="0"/>
              </a:rPr>
              <a:t>比较</a:t>
            </a:r>
            <a:r>
              <a:rPr kumimoji="0" lang="en-US" altLang="zh-CN" sz="2400" kern="1200" dirty="0" smtClean="0">
                <a:solidFill>
                  <a:srgbClr val="FF0000"/>
                </a:solidFill>
                <a:latin typeface="Times New Roman" panose="02020603050405020304" pitchFamily="18" charset="0"/>
                <a:cs typeface="Times New Roman" panose="02020603050405020304" pitchFamily="18" charset="0"/>
              </a:rPr>
              <a:t>min(</a:t>
            </a:r>
            <a:r>
              <a:rPr kumimoji="0" lang="en-US" altLang="zh-CN" sz="2400" i="1" kern="1200" dirty="0" smtClean="0">
                <a:solidFill>
                  <a:srgbClr val="FF0000"/>
                </a:solidFill>
                <a:latin typeface="Times New Roman" panose="02020603050405020304" pitchFamily="18" charset="0"/>
                <a:cs typeface="Times New Roman" panose="02020603050405020304" pitchFamily="18" charset="0"/>
              </a:rPr>
              <a:t>n</a:t>
            </a:r>
            <a:r>
              <a:rPr kumimoji="0" lang="en-US" altLang="zh-CN" sz="2400" kern="1200" dirty="0" smtClean="0">
                <a:solidFill>
                  <a:srgbClr val="FF0000"/>
                </a:solidFill>
                <a:latin typeface="Times New Roman" panose="02020603050405020304" pitchFamily="18" charset="0"/>
                <a:cs typeface="Times New Roman" panose="02020603050405020304" pitchFamily="18" charset="0"/>
              </a:rPr>
              <a:t>1</a:t>
            </a:r>
            <a:r>
              <a:rPr kumimoji="0" lang="en-US" altLang="zh-CN" sz="2400" kern="1200" dirty="0">
                <a:solidFill>
                  <a:srgbClr val="FF0000"/>
                </a:solidFill>
                <a:latin typeface="Times New Roman" panose="02020603050405020304" pitchFamily="18" charset="0"/>
                <a:cs typeface="Times New Roman" panose="02020603050405020304" pitchFamily="18" charset="0"/>
              </a:rPr>
              <a:t>, </a:t>
            </a:r>
            <a:r>
              <a:rPr kumimoji="0" lang="en-US" altLang="zh-CN" sz="2400" i="1" kern="1200" dirty="0">
                <a:solidFill>
                  <a:srgbClr val="FF0000"/>
                </a:solidFill>
                <a:latin typeface="Times New Roman" panose="02020603050405020304" pitchFamily="18" charset="0"/>
                <a:cs typeface="Times New Roman" panose="02020603050405020304" pitchFamily="18" charset="0"/>
              </a:rPr>
              <a:t>n</a:t>
            </a:r>
            <a:r>
              <a:rPr kumimoji="0" lang="en-US" altLang="zh-CN" sz="2400" kern="1200" dirty="0">
                <a:solidFill>
                  <a:srgbClr val="FF0000"/>
                </a:solidFill>
                <a:latin typeface="Times New Roman" panose="02020603050405020304" pitchFamily="18" charset="0"/>
                <a:cs typeface="Times New Roman" panose="02020603050405020304" pitchFamily="18" charset="0"/>
              </a:rPr>
              <a:t>2)</a:t>
            </a:r>
            <a:r>
              <a:rPr kumimoji="0" lang="zh-CN" altLang="en-US" sz="2400" kern="1200" dirty="0" smtClean="0">
                <a:solidFill>
                  <a:srgbClr val="FF0000"/>
                </a:solidFill>
                <a:latin typeface="Times New Roman" panose="02020603050405020304" pitchFamily="18" charset="0"/>
                <a:cs typeface="Times New Roman" panose="02020603050405020304" pitchFamily="18" charset="0"/>
              </a:rPr>
              <a:t>次</a:t>
            </a:r>
            <a:endParaRPr kumimoji="0" lang="en-US" altLang="zh-CN" sz="2400" kern="1200" dirty="0" smtClean="0">
              <a:solidFill>
                <a:srgbClr val="000000"/>
              </a:solidFill>
              <a:latin typeface="Times New Roman" panose="02020603050405020304" pitchFamily="18" charset="0"/>
              <a:cs typeface="Times New Roman" panose="02020603050405020304" pitchFamily="18" charset="0"/>
            </a:endParaRPr>
          </a:p>
          <a:p>
            <a:pPr lvl="1"/>
            <a:r>
              <a:rPr lang="zh-CN" altLang="en-US" sz="2400" dirty="0" smtClean="0"/>
              <a:t>最坏情形：</a:t>
            </a:r>
            <a:r>
              <a:rPr kumimoji="0" lang="zh-CN" altLang="en-US" sz="2400" kern="1200" dirty="0" smtClean="0">
                <a:solidFill>
                  <a:srgbClr val="FF0000"/>
                </a:solidFill>
                <a:latin typeface="Georgia" panose="02040502050405020303" pitchFamily="18" charset="0"/>
              </a:rPr>
              <a:t>比较</a:t>
            </a:r>
            <a:r>
              <a:rPr kumimoji="0" lang="en-US" altLang="zh-CN" sz="2400" i="1" kern="1200" dirty="0" smtClean="0">
                <a:solidFill>
                  <a:srgbClr val="FF0000"/>
                </a:solidFill>
                <a:latin typeface="Times New Roman" panose="02020603050405020304" pitchFamily="18" charset="0"/>
                <a:cs typeface="Times New Roman" panose="02020603050405020304" pitchFamily="18" charset="0"/>
              </a:rPr>
              <a:t>n-1</a:t>
            </a:r>
            <a:r>
              <a:rPr kumimoji="0" lang="zh-CN" altLang="en-US" sz="2400" kern="1200" dirty="0" smtClean="0">
                <a:solidFill>
                  <a:srgbClr val="FF0000"/>
                </a:solidFill>
                <a:latin typeface="Times New Roman" panose="02020603050405020304" pitchFamily="18" charset="0"/>
                <a:cs typeface="Times New Roman" panose="02020603050405020304" pitchFamily="18" charset="0"/>
              </a:rPr>
              <a:t>次</a:t>
            </a:r>
            <a:endParaRPr lang="en-US" altLang="zh-CN" sz="2400" dirty="0">
              <a:latin typeface="Times New Roman" panose="02020603050405020304" pitchFamily="18" charset="0"/>
              <a:cs typeface="Times New Roman" panose="02020603050405020304" pitchFamily="18" charset="0"/>
            </a:endParaRPr>
          </a:p>
          <a:p>
            <a:pPr lvl="1"/>
            <a:r>
              <a:rPr kumimoji="0" lang="en-US" altLang="zh-CN" kern="1200" dirty="0" smtClean="0">
                <a:solidFill>
                  <a:srgbClr val="000000"/>
                </a:solidFill>
                <a:latin typeface="Georgia" panose="02040502050405020303" pitchFamily="18" charset="0"/>
              </a:rPr>
              <a:t> </a:t>
            </a:r>
          </a:p>
          <a:p>
            <a:pPr lvl="2"/>
            <a:endParaRPr lang="zh-CN" altLang="en-US" dirty="0"/>
          </a:p>
        </p:txBody>
      </p:sp>
      <p:pic>
        <p:nvPicPr>
          <p:cNvPr id="3" name="图片 2"/>
          <p:cNvPicPr>
            <a:picLocks noChangeAspect="1"/>
          </p:cNvPicPr>
          <p:nvPr/>
        </p:nvPicPr>
        <p:blipFill>
          <a:blip r:embed="rId3"/>
          <a:stretch>
            <a:fillRect/>
          </a:stretch>
        </p:blipFill>
        <p:spPr>
          <a:xfrm>
            <a:off x="1600547" y="3652722"/>
            <a:ext cx="7543453" cy="324266"/>
          </a:xfrm>
          <a:prstGeom prst="rect">
            <a:avLst/>
          </a:prstGeom>
        </p:spPr>
      </p:pic>
      <p:pic>
        <p:nvPicPr>
          <p:cNvPr id="16" name="Picture 1">
            <a:extLst>
              <a:ext uri="{FF2B5EF4-FFF2-40B4-BE49-F238E27FC236}">
                <a16:creationId xmlns:a16="http://schemas.microsoft.com/office/drawing/2014/main" id="{94387BFC-6F3A-0442-AB7B-F4B8E77D41F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43002" y="2585620"/>
            <a:ext cx="3044045" cy="51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a:extLst>
              <a:ext uri="{FF2B5EF4-FFF2-40B4-BE49-F238E27FC236}">
                <a16:creationId xmlns:a16="http://schemas.microsoft.com/office/drawing/2014/main" id="{28A20B47-9258-E44E-97D7-1F319875DDF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09751" y="3094187"/>
            <a:ext cx="3260176" cy="55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91570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内容占位符 2">
            <a:extLst>
              <a:ext uri="{FF2B5EF4-FFF2-40B4-BE49-F238E27FC236}">
                <a16:creationId xmlns:a16="http://schemas.microsoft.com/office/drawing/2014/main" id="{C38A88F5-5C6C-6143-A0A5-7AC56491C01E}"/>
              </a:ext>
            </a:extLst>
          </p:cNvPr>
          <p:cNvSpPr>
            <a:spLocks noGrp="1"/>
          </p:cNvSpPr>
          <p:nvPr>
            <p:ph idx="1"/>
          </p:nvPr>
        </p:nvSpPr>
        <p:spPr>
          <a:xfrm>
            <a:off x="777731" y="2001838"/>
            <a:ext cx="7772400" cy="3916362"/>
          </a:xfrm>
        </p:spPr>
        <p:txBody>
          <a:bodyPr/>
          <a:lstStyle/>
          <a:p>
            <a:r>
              <a:rPr lang="zh-CN" altLang="en-US" dirty="0"/>
              <a:t>算法（升序排序）</a:t>
            </a:r>
            <a:r>
              <a:rPr lang="en-US" altLang="zh-CN" dirty="0"/>
              <a:t>:</a:t>
            </a:r>
          </a:p>
          <a:p>
            <a:pPr lvl="1"/>
            <a:r>
              <a:rPr lang="zh-CN" altLang="en-US" dirty="0"/>
              <a:t>将数组的每个元素看成一个独立数组</a:t>
            </a:r>
            <a:endParaRPr lang="en-US" altLang="zh-CN" dirty="0"/>
          </a:p>
          <a:p>
            <a:pPr lvl="1"/>
            <a:r>
              <a:rPr lang="zh-CN" altLang="en-US" dirty="0"/>
              <a:t>将这些数组进行两组合并，形成新的独立数组，通过前面</a:t>
            </a:r>
            <a:r>
              <a:rPr lang="en-US" altLang="zh-CN" dirty="0"/>
              <a:t>MERGE</a:t>
            </a:r>
            <a:r>
              <a:rPr lang="zh-CN" altLang="en-US" dirty="0"/>
              <a:t>算法</a:t>
            </a:r>
            <a:endParaRPr lang="en-US" altLang="zh-CN" dirty="0"/>
          </a:p>
          <a:p>
            <a:pPr lvl="1"/>
            <a:r>
              <a:rPr lang="zh-CN" altLang="en-US" dirty="0"/>
              <a:t>重复以上步骤</a:t>
            </a:r>
            <a:endParaRPr lang="en-US" altLang="zh-CN" dirty="0"/>
          </a:p>
        </p:txBody>
      </p:sp>
      <p:sp>
        <p:nvSpPr>
          <p:cNvPr id="71683" name="幻灯片编号占位符 3">
            <a:extLst>
              <a:ext uri="{FF2B5EF4-FFF2-40B4-BE49-F238E27FC236}">
                <a16:creationId xmlns:a16="http://schemas.microsoft.com/office/drawing/2014/main" id="{F4E4A38E-F492-FF4D-8D57-3A4F8682E1F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A4823E9-E412-B04F-ACE9-776A9ABD0061}"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5"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992996" y="214313"/>
            <a:ext cx="8350509"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sz="3800" dirty="0">
                <a:latin typeface="SimHei" panose="02010609060101010101" pitchFamily="49" charset="-122"/>
                <a:ea typeface="SimHei" panose="02010609060101010101" pitchFamily="49" charset="-122"/>
              </a:rPr>
              <a:t>1.2</a:t>
            </a:r>
            <a:r>
              <a:rPr lang="ja-JP" altLang="en-US" sz="3800" dirty="0">
                <a:latin typeface="SimHei" panose="02010609060101010101" pitchFamily="49" charset="-122"/>
                <a:ea typeface="SimHei" panose="02010609060101010101" pitchFamily="49" charset="-122"/>
              </a:rPr>
              <a:t> </a:t>
            </a:r>
            <a:r>
              <a:rPr lang="zh-CN" altLang="en-US" sz="3800" dirty="0">
                <a:latin typeface="SimHei" panose="02010609060101010101" pitchFamily="49" charset="-122"/>
                <a:ea typeface="SimHei" panose="02010609060101010101" pitchFamily="49" charset="-122"/>
              </a:rPr>
              <a:t>算法具体例子</a:t>
            </a:r>
            <a:r>
              <a:rPr kumimoji="1" lang="en-US" altLang="zh-CN" sz="38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a:t>
            </a:r>
            <a:r>
              <a:rPr lang="zh-CN" altLang="en-US" sz="3800" kern="0" dirty="0">
                <a:solidFill>
                  <a:srgbClr val="333399"/>
                </a:solidFill>
                <a:latin typeface="SimHei" panose="02010609060101010101" pitchFamily="49" charset="-122"/>
                <a:ea typeface="SimHei" panose="02010609060101010101" pitchFamily="49" charset="-122"/>
              </a:rPr>
              <a:t>自底向上</a:t>
            </a:r>
            <a:r>
              <a:rPr lang="zh-CN" altLang="en-US" sz="3800" kern="0" dirty="0" smtClean="0">
                <a:solidFill>
                  <a:srgbClr val="333399"/>
                </a:solidFill>
                <a:latin typeface="SimHei" panose="02010609060101010101" pitchFamily="49" charset="-122"/>
                <a:ea typeface="SimHei" panose="02010609060101010101" pitchFamily="49" charset="-122"/>
              </a:rPr>
              <a:t>合并排序</a:t>
            </a:r>
            <a:endParaRPr kumimoji="1" lang="zh-CN" altLang="en-US" sz="38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41366289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幻灯片编号占位符 3">
            <a:extLst>
              <a:ext uri="{FF2B5EF4-FFF2-40B4-BE49-F238E27FC236}">
                <a16:creationId xmlns:a16="http://schemas.microsoft.com/office/drawing/2014/main" id="{674FE825-601F-2448-B2EC-F576C239F67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E2D59D9-904B-074C-8AB6-B431F30AE00B}"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pic>
        <p:nvPicPr>
          <p:cNvPr id="2" name="Picture 1">
            <a:extLst>
              <a:ext uri="{FF2B5EF4-FFF2-40B4-BE49-F238E27FC236}">
                <a16:creationId xmlns:a16="http://schemas.microsoft.com/office/drawing/2014/main" id="{D874E23A-CC8F-7E45-AB96-CD2E58F4D952}"/>
              </a:ext>
            </a:extLst>
          </p:cNvPr>
          <p:cNvPicPr>
            <a:picLocks noChangeAspect="1"/>
          </p:cNvPicPr>
          <p:nvPr/>
        </p:nvPicPr>
        <p:blipFill>
          <a:blip r:embed="rId3"/>
          <a:stretch>
            <a:fillRect/>
          </a:stretch>
        </p:blipFill>
        <p:spPr>
          <a:xfrm>
            <a:off x="3820422" y="1983403"/>
            <a:ext cx="3540816" cy="554829"/>
          </a:xfrm>
          <a:prstGeom prst="rect">
            <a:avLst/>
          </a:prstGeom>
        </p:spPr>
      </p:pic>
      <p:pic>
        <p:nvPicPr>
          <p:cNvPr id="4" name="Picture 3">
            <a:extLst>
              <a:ext uri="{FF2B5EF4-FFF2-40B4-BE49-F238E27FC236}">
                <a16:creationId xmlns:a16="http://schemas.microsoft.com/office/drawing/2014/main" id="{6E225E6F-9D7B-C749-8FB1-66B27F86328D}"/>
              </a:ext>
            </a:extLst>
          </p:cNvPr>
          <p:cNvPicPr>
            <a:picLocks noChangeAspect="1"/>
          </p:cNvPicPr>
          <p:nvPr/>
        </p:nvPicPr>
        <p:blipFill>
          <a:blip r:embed="rId4"/>
          <a:stretch>
            <a:fillRect/>
          </a:stretch>
        </p:blipFill>
        <p:spPr>
          <a:xfrm>
            <a:off x="1682888" y="2845236"/>
            <a:ext cx="5193255" cy="3329232"/>
          </a:xfrm>
          <a:prstGeom prst="rect">
            <a:avLst/>
          </a:prstGeom>
        </p:spPr>
      </p:pic>
      <p:sp>
        <p:nvSpPr>
          <p:cNvPr id="8"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992996" y="214313"/>
            <a:ext cx="8350509"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sz="3800" dirty="0">
                <a:latin typeface="SimHei" panose="02010609060101010101" pitchFamily="49" charset="-122"/>
                <a:ea typeface="SimHei" panose="02010609060101010101" pitchFamily="49" charset="-122"/>
              </a:rPr>
              <a:t>1.2</a:t>
            </a:r>
            <a:r>
              <a:rPr lang="ja-JP" altLang="en-US" sz="3800" dirty="0">
                <a:latin typeface="SimHei" panose="02010609060101010101" pitchFamily="49" charset="-122"/>
                <a:ea typeface="SimHei" panose="02010609060101010101" pitchFamily="49" charset="-122"/>
              </a:rPr>
              <a:t> </a:t>
            </a:r>
            <a:r>
              <a:rPr lang="zh-CN" altLang="en-US" sz="3800" dirty="0">
                <a:latin typeface="SimHei" panose="02010609060101010101" pitchFamily="49" charset="-122"/>
                <a:ea typeface="SimHei" panose="02010609060101010101" pitchFamily="49" charset="-122"/>
              </a:rPr>
              <a:t>算法具体例子</a:t>
            </a:r>
            <a:r>
              <a:rPr kumimoji="1" lang="en-US" altLang="zh-CN" sz="38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a:t>
            </a:r>
            <a:r>
              <a:rPr lang="zh-CN" altLang="en-US" sz="3800" kern="0" dirty="0">
                <a:solidFill>
                  <a:srgbClr val="333399"/>
                </a:solidFill>
                <a:latin typeface="SimHei" panose="02010609060101010101" pitchFamily="49" charset="-122"/>
                <a:ea typeface="SimHei" panose="02010609060101010101" pitchFamily="49" charset="-122"/>
              </a:rPr>
              <a:t>自底向上</a:t>
            </a:r>
            <a:r>
              <a:rPr lang="zh-CN" altLang="en-US" sz="3800" kern="0" dirty="0" smtClean="0">
                <a:solidFill>
                  <a:srgbClr val="333399"/>
                </a:solidFill>
                <a:latin typeface="SimHei" panose="02010609060101010101" pitchFamily="49" charset="-122"/>
                <a:ea typeface="SimHei" panose="02010609060101010101" pitchFamily="49" charset="-122"/>
              </a:rPr>
              <a:t>合并排序</a:t>
            </a:r>
            <a:endParaRPr kumimoji="1" lang="zh-CN" altLang="en-US" sz="38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
        <p:nvSpPr>
          <p:cNvPr id="9" name="内容占位符 2">
            <a:extLst>
              <a:ext uri="{FF2B5EF4-FFF2-40B4-BE49-F238E27FC236}">
                <a16:creationId xmlns:a16="http://schemas.microsoft.com/office/drawing/2014/main" id="{6072231C-7B32-EF46-B644-E3FCBA423B3B}"/>
              </a:ext>
            </a:extLst>
          </p:cNvPr>
          <p:cNvSpPr txBox="1">
            <a:spLocks noChangeArrowheads="1"/>
          </p:cNvSpPr>
          <p:nvPr/>
        </p:nvSpPr>
        <p:spPr>
          <a:xfrm>
            <a:off x="753988" y="1950454"/>
            <a:ext cx="3537356" cy="658812"/>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pPr eaLnBrk="1" hangingPunct="1"/>
            <a:r>
              <a:rPr lang="en-US" altLang="zh-CN" i="1" dirty="0" smtClean="0">
                <a:solidFill>
                  <a:srgbClr val="000000"/>
                </a:solidFill>
                <a:latin typeface="Times New Roman" panose="02020603050405020304" pitchFamily="18" charset="0"/>
                <a:cs typeface="Times New Roman" panose="02020603050405020304" pitchFamily="18" charset="0"/>
              </a:rPr>
              <a:t>n</a:t>
            </a:r>
            <a:r>
              <a:rPr lang="zh-CN" altLang="en-US" dirty="0" smtClean="0">
                <a:solidFill>
                  <a:srgbClr val="000000"/>
                </a:solidFill>
                <a:latin typeface="Times New Roman" panose="02020603050405020304" pitchFamily="18" charset="0"/>
                <a:cs typeface="Times New Roman" panose="02020603050405020304" pitchFamily="18" charset="0"/>
              </a:rPr>
              <a:t>是</a:t>
            </a:r>
            <a:r>
              <a:rPr lang="en-US" altLang="zh-CN" dirty="0">
                <a:solidFill>
                  <a:srgbClr val="000000"/>
                </a:solidFill>
                <a:latin typeface="Times New Roman" panose="02020603050405020304" pitchFamily="18" charset="0"/>
                <a:cs typeface="Times New Roman" panose="02020603050405020304" pitchFamily="18" charset="0"/>
              </a:rPr>
              <a:t>2</a:t>
            </a:r>
            <a:r>
              <a:rPr lang="zh-CN" altLang="en-US" dirty="0">
                <a:solidFill>
                  <a:srgbClr val="000000"/>
                </a:solidFill>
                <a:latin typeface="Times New Roman" panose="02020603050405020304" pitchFamily="18" charset="0"/>
                <a:cs typeface="Times New Roman" panose="02020603050405020304" pitchFamily="18" charset="0"/>
              </a:rPr>
              <a:t>的</a:t>
            </a:r>
            <a:r>
              <a:rPr lang="zh-CN" altLang="en-US" dirty="0" smtClean="0">
                <a:solidFill>
                  <a:srgbClr val="000000"/>
                </a:solidFill>
                <a:latin typeface="Times New Roman" panose="02020603050405020304" pitchFamily="18" charset="0"/>
                <a:cs typeface="Times New Roman" panose="02020603050405020304" pitchFamily="18" charset="0"/>
              </a:rPr>
              <a:t>幂示例</a:t>
            </a:r>
            <a:endParaRPr lang="zh-CN" altLang="en-US"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21604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编号占位符 3">
            <a:extLst>
              <a:ext uri="{FF2B5EF4-FFF2-40B4-BE49-F238E27FC236}">
                <a16:creationId xmlns:a16="http://schemas.microsoft.com/office/drawing/2014/main" id="{C20391AD-DEF0-AF4E-A9AF-9E572CB8C66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627691-DC41-ED4C-ABB5-FE0780E20EF2}"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pic>
        <p:nvPicPr>
          <p:cNvPr id="74755" name="图片 7">
            <a:extLst>
              <a:ext uri="{FF2B5EF4-FFF2-40B4-BE49-F238E27FC236}">
                <a16:creationId xmlns:a16="http://schemas.microsoft.com/office/drawing/2014/main" id="{8F48CCBE-BA88-3E46-8F4C-8D724888B1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2667" y="2327564"/>
            <a:ext cx="5706724" cy="4373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a:extLst>
              <a:ext uri="{FF2B5EF4-FFF2-40B4-BE49-F238E27FC236}">
                <a16:creationId xmlns:a16="http://schemas.microsoft.com/office/drawing/2014/main" id="{6072231C-7B32-EF46-B644-E3FCBA423B3B}"/>
              </a:ext>
            </a:extLst>
          </p:cNvPr>
          <p:cNvSpPr txBox="1">
            <a:spLocks noChangeArrowheads="1"/>
          </p:cNvSpPr>
          <p:nvPr/>
        </p:nvSpPr>
        <p:spPr>
          <a:xfrm>
            <a:off x="753988" y="1950454"/>
            <a:ext cx="3537356" cy="658812"/>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pPr eaLnBrk="1" hangingPunct="1"/>
            <a:r>
              <a:rPr lang="zh-CN" altLang="en-US" dirty="0">
                <a:solidFill>
                  <a:srgbClr val="000000"/>
                </a:solidFill>
                <a:latin typeface="Times New Roman" panose="02020603050405020304" pitchFamily="18" charset="0"/>
              </a:rPr>
              <a:t>伪代码</a:t>
            </a:r>
            <a:endParaRPr lang="zh-CN" altLang="en-US" kern="0" dirty="0"/>
          </a:p>
        </p:txBody>
      </p:sp>
      <p:sp>
        <p:nvSpPr>
          <p:cNvPr id="7"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992996" y="214313"/>
            <a:ext cx="8350509"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sz="3800" dirty="0">
                <a:latin typeface="SimHei" panose="02010609060101010101" pitchFamily="49" charset="-122"/>
                <a:ea typeface="SimHei" panose="02010609060101010101" pitchFamily="49" charset="-122"/>
              </a:rPr>
              <a:t>1.2</a:t>
            </a:r>
            <a:r>
              <a:rPr lang="ja-JP" altLang="en-US" sz="3800" dirty="0">
                <a:latin typeface="SimHei" panose="02010609060101010101" pitchFamily="49" charset="-122"/>
                <a:ea typeface="SimHei" panose="02010609060101010101" pitchFamily="49" charset="-122"/>
              </a:rPr>
              <a:t> </a:t>
            </a:r>
            <a:r>
              <a:rPr lang="zh-CN" altLang="en-US" sz="3800" dirty="0">
                <a:latin typeface="SimHei" panose="02010609060101010101" pitchFamily="49" charset="-122"/>
                <a:ea typeface="SimHei" panose="02010609060101010101" pitchFamily="49" charset="-122"/>
              </a:rPr>
              <a:t>算法具体例子</a:t>
            </a:r>
            <a:r>
              <a:rPr kumimoji="1" lang="en-US" altLang="zh-CN" sz="38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a:t>
            </a:r>
            <a:r>
              <a:rPr lang="zh-CN" altLang="en-US" sz="3800" kern="0" dirty="0">
                <a:solidFill>
                  <a:srgbClr val="333399"/>
                </a:solidFill>
                <a:latin typeface="SimHei" panose="02010609060101010101" pitchFamily="49" charset="-122"/>
                <a:ea typeface="SimHei" panose="02010609060101010101" pitchFamily="49" charset="-122"/>
              </a:rPr>
              <a:t>自底向上</a:t>
            </a:r>
            <a:r>
              <a:rPr lang="zh-CN" altLang="en-US" sz="3800" kern="0" dirty="0" smtClean="0">
                <a:solidFill>
                  <a:srgbClr val="333399"/>
                </a:solidFill>
                <a:latin typeface="SimHei" panose="02010609060101010101" pitchFamily="49" charset="-122"/>
                <a:ea typeface="SimHei" panose="02010609060101010101" pitchFamily="49" charset="-122"/>
              </a:rPr>
              <a:t>合并排序</a:t>
            </a:r>
            <a:endParaRPr kumimoji="1" lang="zh-CN" altLang="en-US" sz="38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4999680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Slide Number Placeholder 3">
            <a:extLst>
              <a:ext uri="{FF2B5EF4-FFF2-40B4-BE49-F238E27FC236}">
                <a16:creationId xmlns:a16="http://schemas.microsoft.com/office/drawing/2014/main" id="{A87E307A-22A4-1845-92C0-25DD0DE89B3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EDE81E-F442-784A-9F1D-56CF7662CC15}"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6"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992996" y="214313"/>
            <a:ext cx="8350509"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sz="3800" dirty="0">
                <a:latin typeface="SimHei" panose="02010609060101010101" pitchFamily="49" charset="-122"/>
                <a:ea typeface="SimHei" panose="02010609060101010101" pitchFamily="49" charset="-122"/>
              </a:rPr>
              <a:t>1.2</a:t>
            </a:r>
            <a:r>
              <a:rPr lang="ja-JP" altLang="en-US" sz="3800" dirty="0">
                <a:latin typeface="SimHei" panose="02010609060101010101" pitchFamily="49" charset="-122"/>
                <a:ea typeface="SimHei" panose="02010609060101010101" pitchFamily="49" charset="-122"/>
              </a:rPr>
              <a:t> </a:t>
            </a:r>
            <a:r>
              <a:rPr lang="zh-CN" altLang="en-US" sz="3800" dirty="0">
                <a:latin typeface="SimHei" panose="02010609060101010101" pitchFamily="49" charset="-122"/>
                <a:ea typeface="SimHei" panose="02010609060101010101" pitchFamily="49" charset="-122"/>
              </a:rPr>
              <a:t>算法具体例子</a:t>
            </a:r>
            <a:r>
              <a:rPr kumimoji="1" lang="en-US" altLang="zh-CN" sz="38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a:t>
            </a:r>
            <a:r>
              <a:rPr lang="zh-CN" altLang="en-US" sz="3800" kern="0" dirty="0">
                <a:solidFill>
                  <a:srgbClr val="333399"/>
                </a:solidFill>
                <a:latin typeface="SimHei" panose="02010609060101010101" pitchFamily="49" charset="-122"/>
                <a:ea typeface="SimHei" panose="02010609060101010101" pitchFamily="49" charset="-122"/>
              </a:rPr>
              <a:t>自底向上</a:t>
            </a:r>
            <a:r>
              <a:rPr lang="zh-CN" altLang="en-US" sz="3800" kern="0" dirty="0" smtClean="0">
                <a:solidFill>
                  <a:srgbClr val="333399"/>
                </a:solidFill>
                <a:latin typeface="SimHei" panose="02010609060101010101" pitchFamily="49" charset="-122"/>
                <a:ea typeface="SimHei" panose="02010609060101010101" pitchFamily="49" charset="-122"/>
              </a:rPr>
              <a:t>合并排序</a:t>
            </a:r>
            <a:endParaRPr kumimoji="1" lang="zh-CN" altLang="en-US" sz="38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pic>
        <p:nvPicPr>
          <p:cNvPr id="3" name="Picture 2">
            <a:extLst>
              <a:ext uri="{FF2B5EF4-FFF2-40B4-BE49-F238E27FC236}">
                <a16:creationId xmlns:a16="http://schemas.microsoft.com/office/drawing/2014/main" id="{B4E2E2A7-F8D4-EC4F-906A-CE0E1D02AF5F}"/>
              </a:ext>
            </a:extLst>
          </p:cNvPr>
          <p:cNvPicPr>
            <a:picLocks noChangeAspect="1"/>
          </p:cNvPicPr>
          <p:nvPr/>
        </p:nvPicPr>
        <p:blipFill>
          <a:blip r:embed="rId3"/>
          <a:stretch>
            <a:fillRect/>
          </a:stretch>
        </p:blipFill>
        <p:spPr>
          <a:xfrm>
            <a:off x="3847961" y="2831551"/>
            <a:ext cx="5107817" cy="3183488"/>
          </a:xfrm>
          <a:prstGeom prst="rect">
            <a:avLst/>
          </a:prstGeom>
        </p:spPr>
      </p:pic>
      <p:pic>
        <p:nvPicPr>
          <p:cNvPr id="7" name="图片 7">
            <a:extLst>
              <a:ext uri="{FF2B5EF4-FFF2-40B4-BE49-F238E27FC236}">
                <a16:creationId xmlns:a16="http://schemas.microsoft.com/office/drawing/2014/main" id="{8F48CCBE-BA88-3E46-8F4C-8D724888B1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 y="3173092"/>
            <a:ext cx="3708482" cy="284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内容占位符 2">
            <a:extLst>
              <a:ext uri="{FF2B5EF4-FFF2-40B4-BE49-F238E27FC236}">
                <a16:creationId xmlns:a16="http://schemas.microsoft.com/office/drawing/2014/main" id="{6072231C-7B32-EF46-B644-E3FCBA423B3B}"/>
              </a:ext>
            </a:extLst>
          </p:cNvPr>
          <p:cNvSpPr txBox="1">
            <a:spLocks noChangeArrowheads="1"/>
          </p:cNvSpPr>
          <p:nvPr/>
        </p:nvSpPr>
        <p:spPr>
          <a:xfrm>
            <a:off x="753988" y="1950454"/>
            <a:ext cx="3537356" cy="658812"/>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pPr eaLnBrk="1" hangingPunct="1"/>
            <a:r>
              <a:rPr lang="en-US" altLang="zh-CN" i="1" dirty="0" smtClean="0">
                <a:solidFill>
                  <a:srgbClr val="000000"/>
                </a:solidFill>
                <a:latin typeface="Times New Roman" panose="02020603050405020304" pitchFamily="18" charset="0"/>
                <a:cs typeface="Times New Roman" panose="02020603050405020304" pitchFamily="18" charset="0"/>
              </a:rPr>
              <a:t>n</a:t>
            </a:r>
            <a:r>
              <a:rPr lang="zh-CN" altLang="en-US" dirty="0">
                <a:solidFill>
                  <a:srgbClr val="000000"/>
                </a:solidFill>
                <a:latin typeface="Times New Roman" panose="02020603050405020304" pitchFamily="18" charset="0"/>
                <a:cs typeface="Times New Roman" panose="02020603050405020304" pitchFamily="18" charset="0"/>
              </a:rPr>
              <a:t>不是</a:t>
            </a:r>
            <a:r>
              <a:rPr lang="en-US" altLang="zh-CN" dirty="0">
                <a:solidFill>
                  <a:srgbClr val="000000"/>
                </a:solidFill>
                <a:latin typeface="Times New Roman" panose="02020603050405020304" pitchFamily="18" charset="0"/>
                <a:cs typeface="Times New Roman" panose="02020603050405020304" pitchFamily="18" charset="0"/>
              </a:rPr>
              <a:t>2</a:t>
            </a:r>
            <a:r>
              <a:rPr lang="zh-CN" altLang="en-US" dirty="0">
                <a:solidFill>
                  <a:srgbClr val="000000"/>
                </a:solidFill>
                <a:latin typeface="Times New Roman" panose="02020603050405020304" pitchFamily="18" charset="0"/>
                <a:cs typeface="Times New Roman" panose="02020603050405020304" pitchFamily="18" charset="0"/>
              </a:rPr>
              <a:t>的</a:t>
            </a:r>
            <a:r>
              <a:rPr lang="zh-CN" altLang="en-US" dirty="0" smtClean="0">
                <a:solidFill>
                  <a:srgbClr val="000000"/>
                </a:solidFill>
                <a:latin typeface="Times New Roman" panose="02020603050405020304" pitchFamily="18" charset="0"/>
                <a:cs typeface="Times New Roman" panose="02020603050405020304" pitchFamily="18" charset="0"/>
              </a:rPr>
              <a:t>幂示例</a:t>
            </a:r>
            <a:endParaRPr lang="zh-CN" altLang="en-US" kern="0" dirty="0">
              <a:latin typeface="Times New Roman" panose="02020603050405020304" pitchFamily="18" charset="0"/>
              <a:cs typeface="Times New Roman" panose="02020603050405020304" pitchFamily="18" charset="0"/>
            </a:endParaRPr>
          </a:p>
        </p:txBody>
      </p:sp>
      <p:sp>
        <p:nvSpPr>
          <p:cNvPr id="5" name="矩形 4"/>
          <p:cNvSpPr/>
          <p:nvPr/>
        </p:nvSpPr>
        <p:spPr>
          <a:xfrm>
            <a:off x="5274284" y="5333863"/>
            <a:ext cx="938077" cy="369332"/>
          </a:xfrm>
          <a:prstGeom prst="rect">
            <a:avLst/>
          </a:prstGeom>
        </p:spPr>
        <p:txBody>
          <a:bodyPr wrap="none">
            <a:spAutoFit/>
          </a:bodyPr>
          <a:lstStyle/>
          <a:p>
            <a:r>
              <a:rPr lang="en-US" altLang="zh-CN" i="1" dirty="0" smtClean="0">
                <a:solidFill>
                  <a:srgbClr val="FF0000"/>
                </a:solidFill>
                <a:cs typeface="Times New Roman" panose="02020603050405020304" pitchFamily="18" charset="0"/>
              </a:rPr>
              <a:t>s=1,t=2</a:t>
            </a:r>
            <a:endParaRPr lang="zh-CN" altLang="en-US" dirty="0">
              <a:solidFill>
                <a:srgbClr val="FF0000"/>
              </a:solidFill>
            </a:endParaRPr>
          </a:p>
        </p:txBody>
      </p:sp>
      <p:sp>
        <p:nvSpPr>
          <p:cNvPr id="10" name="矩形 9"/>
          <p:cNvSpPr/>
          <p:nvPr/>
        </p:nvSpPr>
        <p:spPr>
          <a:xfrm>
            <a:off x="5348102" y="4712841"/>
            <a:ext cx="938077" cy="369332"/>
          </a:xfrm>
          <a:prstGeom prst="rect">
            <a:avLst/>
          </a:prstGeom>
        </p:spPr>
        <p:txBody>
          <a:bodyPr wrap="none">
            <a:spAutoFit/>
          </a:bodyPr>
          <a:lstStyle/>
          <a:p>
            <a:r>
              <a:rPr lang="en-US" altLang="zh-CN" i="1" dirty="0" smtClean="0">
                <a:solidFill>
                  <a:srgbClr val="FF0000"/>
                </a:solidFill>
                <a:cs typeface="Times New Roman" panose="02020603050405020304" pitchFamily="18" charset="0"/>
              </a:rPr>
              <a:t>s=2,t=4</a:t>
            </a:r>
            <a:endParaRPr lang="zh-CN" altLang="en-US" dirty="0">
              <a:solidFill>
                <a:srgbClr val="FF0000"/>
              </a:solidFill>
            </a:endParaRPr>
          </a:p>
        </p:txBody>
      </p:sp>
      <p:sp>
        <p:nvSpPr>
          <p:cNvPr id="11" name="矩形 10"/>
          <p:cNvSpPr/>
          <p:nvPr/>
        </p:nvSpPr>
        <p:spPr>
          <a:xfrm>
            <a:off x="5274284" y="4031665"/>
            <a:ext cx="938077" cy="369332"/>
          </a:xfrm>
          <a:prstGeom prst="rect">
            <a:avLst/>
          </a:prstGeom>
        </p:spPr>
        <p:txBody>
          <a:bodyPr wrap="none">
            <a:spAutoFit/>
          </a:bodyPr>
          <a:lstStyle/>
          <a:p>
            <a:r>
              <a:rPr lang="en-US" altLang="zh-CN" i="1" dirty="0" smtClean="0">
                <a:solidFill>
                  <a:srgbClr val="FF0000"/>
                </a:solidFill>
                <a:cs typeface="Times New Roman" panose="02020603050405020304" pitchFamily="18" charset="0"/>
              </a:rPr>
              <a:t>s=4,t=8</a:t>
            </a:r>
            <a:endParaRPr lang="zh-CN" altLang="en-US" dirty="0">
              <a:solidFill>
                <a:srgbClr val="FF0000"/>
              </a:solidFill>
            </a:endParaRPr>
          </a:p>
        </p:txBody>
      </p:sp>
      <p:sp>
        <p:nvSpPr>
          <p:cNvPr id="12" name="矩形 11"/>
          <p:cNvSpPr/>
          <p:nvPr/>
        </p:nvSpPr>
        <p:spPr>
          <a:xfrm>
            <a:off x="5352544" y="3321745"/>
            <a:ext cx="1053494" cy="369332"/>
          </a:xfrm>
          <a:prstGeom prst="rect">
            <a:avLst/>
          </a:prstGeom>
        </p:spPr>
        <p:txBody>
          <a:bodyPr wrap="none">
            <a:spAutoFit/>
          </a:bodyPr>
          <a:lstStyle/>
          <a:p>
            <a:r>
              <a:rPr lang="en-US" altLang="zh-CN" i="1" dirty="0" smtClean="0">
                <a:solidFill>
                  <a:srgbClr val="FF0000"/>
                </a:solidFill>
                <a:cs typeface="Times New Roman" panose="02020603050405020304" pitchFamily="18" charset="0"/>
              </a:rPr>
              <a:t>s=8,t=16</a:t>
            </a:r>
            <a:endParaRPr lang="zh-CN" altLang="en-US" dirty="0">
              <a:solidFill>
                <a:srgbClr val="FF0000"/>
              </a:solidFill>
            </a:endParaRPr>
          </a:p>
        </p:txBody>
      </p:sp>
      <p:sp>
        <p:nvSpPr>
          <p:cNvPr id="13" name="矩形 12"/>
          <p:cNvSpPr/>
          <p:nvPr/>
        </p:nvSpPr>
        <p:spPr>
          <a:xfrm>
            <a:off x="8211687" y="5333863"/>
            <a:ext cx="635110" cy="369332"/>
          </a:xfrm>
          <a:prstGeom prst="rect">
            <a:avLst/>
          </a:prstGeom>
        </p:spPr>
        <p:txBody>
          <a:bodyPr wrap="none">
            <a:spAutoFit/>
          </a:bodyPr>
          <a:lstStyle/>
          <a:p>
            <a:r>
              <a:rPr lang="en-US" altLang="zh-CN" i="1" dirty="0" err="1" smtClean="0">
                <a:solidFill>
                  <a:srgbClr val="FF0000"/>
                </a:solidFill>
                <a:cs typeface="Times New Roman" panose="02020603050405020304" pitchFamily="18" charset="0"/>
              </a:rPr>
              <a:t>i</a:t>
            </a:r>
            <a:r>
              <a:rPr lang="en-US" altLang="zh-CN" i="1" dirty="0" smtClean="0">
                <a:solidFill>
                  <a:srgbClr val="FF0000"/>
                </a:solidFill>
                <a:cs typeface="Times New Roman" panose="02020603050405020304" pitchFamily="18" charset="0"/>
              </a:rPr>
              <a:t>=10</a:t>
            </a:r>
            <a:endParaRPr lang="zh-CN" altLang="en-US" dirty="0">
              <a:solidFill>
                <a:srgbClr val="FF0000"/>
              </a:solidFill>
            </a:endParaRPr>
          </a:p>
        </p:txBody>
      </p:sp>
      <p:sp>
        <p:nvSpPr>
          <p:cNvPr id="14" name="矩形 13"/>
          <p:cNvSpPr/>
          <p:nvPr/>
        </p:nvSpPr>
        <p:spPr>
          <a:xfrm>
            <a:off x="8092625" y="4652687"/>
            <a:ext cx="519694" cy="369332"/>
          </a:xfrm>
          <a:prstGeom prst="rect">
            <a:avLst/>
          </a:prstGeom>
        </p:spPr>
        <p:txBody>
          <a:bodyPr wrap="none">
            <a:spAutoFit/>
          </a:bodyPr>
          <a:lstStyle/>
          <a:p>
            <a:r>
              <a:rPr lang="en-US" altLang="zh-CN" i="1" dirty="0" err="1" smtClean="0">
                <a:solidFill>
                  <a:srgbClr val="FF0000"/>
                </a:solidFill>
                <a:cs typeface="Times New Roman" panose="02020603050405020304" pitchFamily="18" charset="0"/>
              </a:rPr>
              <a:t>i</a:t>
            </a:r>
            <a:r>
              <a:rPr lang="en-US" altLang="zh-CN" i="1" dirty="0" smtClean="0">
                <a:solidFill>
                  <a:srgbClr val="FF0000"/>
                </a:solidFill>
                <a:cs typeface="Times New Roman" panose="02020603050405020304" pitchFamily="18" charset="0"/>
              </a:rPr>
              <a:t>=8</a:t>
            </a:r>
            <a:endParaRPr lang="zh-CN" altLang="en-US" dirty="0">
              <a:solidFill>
                <a:srgbClr val="FF0000"/>
              </a:solidFill>
            </a:endParaRPr>
          </a:p>
        </p:txBody>
      </p:sp>
      <p:sp>
        <p:nvSpPr>
          <p:cNvPr id="15" name="矩形 14"/>
          <p:cNvSpPr/>
          <p:nvPr/>
        </p:nvSpPr>
        <p:spPr>
          <a:xfrm>
            <a:off x="7282153" y="3996605"/>
            <a:ext cx="519694" cy="369332"/>
          </a:xfrm>
          <a:prstGeom prst="rect">
            <a:avLst/>
          </a:prstGeom>
        </p:spPr>
        <p:txBody>
          <a:bodyPr wrap="none">
            <a:spAutoFit/>
          </a:bodyPr>
          <a:lstStyle/>
          <a:p>
            <a:r>
              <a:rPr lang="en-US" altLang="zh-CN" i="1" dirty="0" err="1" smtClean="0">
                <a:solidFill>
                  <a:srgbClr val="FF0000"/>
                </a:solidFill>
                <a:cs typeface="Times New Roman" panose="02020603050405020304" pitchFamily="18" charset="0"/>
              </a:rPr>
              <a:t>i</a:t>
            </a:r>
            <a:r>
              <a:rPr lang="en-US" altLang="zh-CN" i="1" dirty="0" smtClean="0">
                <a:solidFill>
                  <a:srgbClr val="FF0000"/>
                </a:solidFill>
                <a:cs typeface="Times New Roman" panose="02020603050405020304" pitchFamily="18" charset="0"/>
              </a:rPr>
              <a:t>=8</a:t>
            </a:r>
            <a:endParaRPr lang="zh-CN" altLang="en-US" dirty="0">
              <a:solidFill>
                <a:srgbClr val="FF0000"/>
              </a:solidFill>
            </a:endParaRPr>
          </a:p>
        </p:txBody>
      </p:sp>
      <p:sp>
        <p:nvSpPr>
          <p:cNvPr id="16" name="矩形 15"/>
          <p:cNvSpPr/>
          <p:nvPr/>
        </p:nvSpPr>
        <p:spPr>
          <a:xfrm>
            <a:off x="7017675" y="3321745"/>
            <a:ext cx="519694" cy="369332"/>
          </a:xfrm>
          <a:prstGeom prst="rect">
            <a:avLst/>
          </a:prstGeom>
        </p:spPr>
        <p:txBody>
          <a:bodyPr wrap="none">
            <a:spAutoFit/>
          </a:bodyPr>
          <a:lstStyle/>
          <a:p>
            <a:r>
              <a:rPr lang="en-US" altLang="zh-CN" i="1" dirty="0" err="1" smtClean="0">
                <a:solidFill>
                  <a:srgbClr val="FF0000"/>
                </a:solidFill>
                <a:cs typeface="Times New Roman" panose="02020603050405020304" pitchFamily="18" charset="0"/>
              </a:rPr>
              <a:t>i</a:t>
            </a:r>
            <a:r>
              <a:rPr lang="en-US" altLang="zh-CN" i="1" dirty="0" smtClean="0">
                <a:solidFill>
                  <a:srgbClr val="FF0000"/>
                </a:solidFill>
                <a:cs typeface="Times New Roman" panose="02020603050405020304" pitchFamily="18" charset="0"/>
              </a:rPr>
              <a:t>=0</a:t>
            </a:r>
            <a:endParaRPr lang="zh-CN" altLang="en-US" dirty="0">
              <a:solidFill>
                <a:srgbClr val="FF0000"/>
              </a:solidFill>
            </a:endParaRPr>
          </a:p>
        </p:txBody>
      </p:sp>
    </p:spTree>
    <p:extLst>
      <p:ext uri="{BB962C8B-B14F-4D97-AF65-F5344CB8AC3E}">
        <p14:creationId xmlns:p14="http://schemas.microsoft.com/office/powerpoint/2010/main" val="842397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幻灯片编号占位符 3">
            <a:extLst>
              <a:ext uri="{FF2B5EF4-FFF2-40B4-BE49-F238E27FC236}">
                <a16:creationId xmlns:a16="http://schemas.microsoft.com/office/drawing/2014/main" id="{C36882D7-B604-924C-AEC8-E5D9100A9CD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4FBFB09-AA3E-2C4A-BAB9-EB44F1424EBA}"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pic>
        <p:nvPicPr>
          <p:cNvPr id="78852" name="图片 4">
            <a:extLst>
              <a:ext uri="{FF2B5EF4-FFF2-40B4-BE49-F238E27FC236}">
                <a16:creationId xmlns:a16="http://schemas.microsoft.com/office/drawing/2014/main" id="{C3390D4A-E64B-E94B-A830-E974A52F54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6139" y="5092112"/>
            <a:ext cx="4361323" cy="73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992996" y="214313"/>
            <a:ext cx="8350509"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sz="3800" dirty="0">
                <a:latin typeface="SimHei" panose="02010609060101010101" pitchFamily="49" charset="-122"/>
                <a:ea typeface="SimHei" panose="02010609060101010101" pitchFamily="49" charset="-122"/>
              </a:rPr>
              <a:t>1.2</a:t>
            </a:r>
            <a:r>
              <a:rPr lang="ja-JP" altLang="en-US" sz="3800" dirty="0">
                <a:latin typeface="SimHei" panose="02010609060101010101" pitchFamily="49" charset="-122"/>
                <a:ea typeface="SimHei" panose="02010609060101010101" pitchFamily="49" charset="-122"/>
              </a:rPr>
              <a:t> </a:t>
            </a:r>
            <a:r>
              <a:rPr lang="zh-CN" altLang="en-US" sz="3800" dirty="0">
                <a:latin typeface="SimHei" panose="02010609060101010101" pitchFamily="49" charset="-122"/>
                <a:ea typeface="SimHei" panose="02010609060101010101" pitchFamily="49" charset="-122"/>
              </a:rPr>
              <a:t>算法具体例子</a:t>
            </a:r>
            <a:r>
              <a:rPr kumimoji="1" lang="en-US" altLang="zh-CN" sz="38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a:t>
            </a:r>
            <a:r>
              <a:rPr lang="zh-CN" altLang="en-US" sz="3800" kern="0" dirty="0">
                <a:solidFill>
                  <a:srgbClr val="333399"/>
                </a:solidFill>
                <a:latin typeface="SimHei" panose="02010609060101010101" pitchFamily="49" charset="-122"/>
                <a:ea typeface="SimHei" panose="02010609060101010101" pitchFamily="49" charset="-122"/>
              </a:rPr>
              <a:t>自底向上</a:t>
            </a:r>
            <a:r>
              <a:rPr lang="zh-CN" altLang="en-US" sz="3800" kern="0" dirty="0" smtClean="0">
                <a:solidFill>
                  <a:srgbClr val="333399"/>
                </a:solidFill>
                <a:latin typeface="SimHei" panose="02010609060101010101" pitchFamily="49" charset="-122"/>
                <a:ea typeface="SimHei" panose="02010609060101010101" pitchFamily="49" charset="-122"/>
              </a:rPr>
              <a:t>合并排序</a:t>
            </a:r>
            <a:endParaRPr kumimoji="1" lang="zh-CN" altLang="en-US" sz="38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mc:AlternateContent xmlns:mc="http://schemas.openxmlformats.org/markup-compatibility/2006" xmlns:a14="http://schemas.microsoft.com/office/drawing/2010/main">
        <mc:Choice Requires="a14">
          <p:sp>
            <p:nvSpPr>
              <p:cNvPr id="11" name="内容占位符 2">
                <a:extLst>
                  <a:ext uri="{FF2B5EF4-FFF2-40B4-BE49-F238E27FC236}">
                    <a16:creationId xmlns:a16="http://schemas.microsoft.com/office/drawing/2014/main" id="{C38A88F5-5C6C-6143-A0A5-7AC56491C01E}"/>
                  </a:ext>
                </a:extLst>
              </p:cNvPr>
              <p:cNvSpPr txBox="1">
                <a:spLocks/>
              </p:cNvSpPr>
              <p:nvPr/>
            </p:nvSpPr>
            <p:spPr bwMode="auto">
              <a:xfrm>
                <a:off x="671684" y="1946248"/>
                <a:ext cx="8275466" cy="369850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r>
                  <a:rPr lang="zh-CN" altLang="en-US" kern="0" dirty="0" smtClean="0">
                    <a:latin typeface="Times New Roman" panose="02020603050405020304" pitchFamily="18" charset="0"/>
                    <a:cs typeface="Times New Roman" panose="02020603050405020304" pitchFamily="18" charset="0"/>
                  </a:rPr>
                  <a:t>算法分析 </a:t>
                </a:r>
                <a:r>
                  <a:rPr lang="en-US" altLang="zh-CN" kern="0" dirty="0" smtClean="0">
                    <a:latin typeface="Times New Roman" panose="02020603050405020304" pitchFamily="18" charset="0"/>
                    <a:cs typeface="Times New Roman" panose="02020603050405020304" pitchFamily="18" charset="0"/>
                  </a:rPr>
                  <a:t>(</a:t>
                </a:r>
                <a:r>
                  <a:rPr lang="en-US" altLang="zh-CN" i="1" dirty="0" smtClean="0">
                    <a:latin typeface="Times New Roman" panose="02020603050405020304" pitchFamily="18" charset="0"/>
                    <a:cs typeface="Times New Roman" panose="02020603050405020304" pitchFamily="18" charset="0"/>
                  </a:rPr>
                  <a:t>k</a:t>
                </a:r>
                <a:r>
                  <a:rPr lang="en-US" altLang="zh-CN" dirty="0" smtClean="0">
                    <a:latin typeface="Times New Roman" panose="02020603050405020304" pitchFamily="18" charset="0"/>
                    <a:cs typeface="Times New Roman" panose="02020603050405020304" pitchFamily="18" charset="0"/>
                  </a:rPr>
                  <a:t>=log </a:t>
                </a:r>
                <a:r>
                  <a:rPr lang="en-US" altLang="zh-CN" i="1" dirty="0">
                    <a:latin typeface="Times New Roman" panose="02020603050405020304" pitchFamily="18" charset="0"/>
                    <a:cs typeface="Times New Roman" panose="02020603050405020304" pitchFamily="18" charset="0"/>
                  </a:rPr>
                  <a:t>n</a:t>
                </a:r>
                <a:r>
                  <a:rPr lang="en-US" altLang="zh-CN" kern="0" dirty="0" smtClean="0">
                    <a:latin typeface="Times New Roman" panose="02020603050405020304" pitchFamily="18" charset="0"/>
                    <a:cs typeface="Times New Roman" panose="02020603050405020304" pitchFamily="18" charset="0"/>
                  </a:rPr>
                  <a:t>)</a:t>
                </a:r>
              </a:p>
              <a:p>
                <a:pPr lvl="1"/>
                <a:r>
                  <a:rPr lang="zh-CN" altLang="en-US" dirty="0" smtClean="0">
                    <a:latin typeface="Times New Roman" panose="02020603050405020304" pitchFamily="18" charset="0"/>
                    <a:cs typeface="Times New Roman" panose="02020603050405020304" pitchFamily="18" charset="0"/>
                  </a:rPr>
                  <a:t>设</a:t>
                </a:r>
                <a:r>
                  <a:rPr lang="zh-CN" altLang="en-US" dirty="0">
                    <a:latin typeface="Times New Roman" panose="02020603050405020304" pitchFamily="18" charset="0"/>
                    <a:cs typeface="Times New Roman" panose="02020603050405020304" pitchFamily="18" charset="0"/>
                  </a:rPr>
                  <a:t>元素个数</a:t>
                </a:r>
                <a:r>
                  <a:rPr lang="en-US" altLang="zh-CN" i="1"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为</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的</a:t>
                </a:r>
                <a:r>
                  <a:rPr lang="zh-CN" altLang="en-US" dirty="0" smtClean="0">
                    <a:latin typeface="Times New Roman" panose="02020603050405020304" pitchFamily="18" charset="0"/>
                    <a:cs typeface="Times New Roman" panose="02020603050405020304" pitchFamily="18" charset="0"/>
                  </a:rPr>
                  <a:t>幂 </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满二叉树</a:t>
                </a:r>
                <a:r>
                  <a:rPr lang="en-US" altLang="zh-CN" dirty="0" smtClean="0">
                    <a:latin typeface="Times New Roman" panose="02020603050405020304" pitchFamily="18" charset="0"/>
                    <a:cs typeface="Times New Roman" panose="02020603050405020304" pitchFamily="18" charset="0"/>
                  </a:rPr>
                  <a:t>)</a:t>
                </a:r>
                <a:endParaRPr lang="en-US" altLang="en-US" dirty="0">
                  <a:latin typeface="Times New Roman" panose="02020603050405020304" pitchFamily="18" charset="0"/>
                  <a:cs typeface="Times New Roman" panose="02020603050405020304" pitchFamily="18" charset="0"/>
                </a:endParaRPr>
              </a:p>
              <a:p>
                <a:pPr lvl="2"/>
                <a:r>
                  <a:rPr lang="zh-CN" altLang="en-US" sz="2000" dirty="0" smtClean="0">
                    <a:latin typeface="Times New Roman" panose="02020603050405020304" pitchFamily="18" charset="0"/>
                    <a:cs typeface="Times New Roman" panose="02020603050405020304" pitchFamily="18" charset="0"/>
                  </a:rPr>
                  <a:t>第</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次</a:t>
                </a:r>
                <a:r>
                  <a:rPr lang="zh-CN" altLang="en-US" sz="2000" dirty="0" smtClean="0">
                    <a:latin typeface="Times New Roman" panose="02020603050405020304" pitchFamily="18" charset="0"/>
                    <a:cs typeface="Times New Roman" panose="02020603050405020304" pitchFamily="18" charset="0"/>
                  </a:rPr>
                  <a:t>迭代 </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从</a:t>
                </a:r>
                <a:r>
                  <a:rPr lang="zh-CN" altLang="en-US" sz="2000" dirty="0">
                    <a:latin typeface="Times New Roman" panose="02020603050405020304" pitchFamily="18" charset="0"/>
                    <a:cs typeface="Times New Roman" panose="02020603050405020304" pitchFamily="18" charset="0"/>
                  </a:rPr>
                  <a:t>下往</a:t>
                </a:r>
                <a:r>
                  <a:rPr lang="zh-CN" altLang="en-US" sz="2000" dirty="0" smtClean="0">
                    <a:latin typeface="Times New Roman" panose="02020603050405020304" pitchFamily="18" charset="0"/>
                    <a:cs typeface="Times New Roman" panose="02020603050405020304" pitchFamily="18" charset="0"/>
                  </a:rPr>
                  <a:t>上第</a:t>
                </a:r>
                <a:r>
                  <a:rPr lang="en-US" altLang="zh-CN" sz="2000" dirty="0">
                    <a:latin typeface="Times New Roman" panose="02020603050405020304" pitchFamily="18" charset="0"/>
                    <a:cs typeface="Times New Roman" panose="02020603050405020304" pitchFamily="18" charset="0"/>
                  </a:rPr>
                  <a:t>1</a:t>
                </a:r>
                <a:r>
                  <a:rPr lang="zh-CN" altLang="en-US" sz="2000" dirty="0" smtClean="0">
                    <a:latin typeface="Times New Roman" panose="02020603050405020304" pitchFamily="18" charset="0"/>
                    <a:cs typeface="Times New Roman" panose="02020603050405020304" pitchFamily="18" charset="0"/>
                  </a:rPr>
                  <a:t>层</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，对</a:t>
                </a:r>
                <a:r>
                  <a:rPr lang="en-US" altLang="zh-CN" sz="2000" dirty="0">
                    <a:latin typeface="Times New Roman" panose="02020603050405020304" pitchFamily="18" charset="0"/>
                    <a:cs typeface="Times New Roman" panose="02020603050405020304" pitchFamily="18" charset="0"/>
                  </a:rPr>
                  <a:t>1</a:t>
                </a:r>
                <a:r>
                  <a:rPr lang="zh-CN" altLang="en-US" sz="2000" dirty="0" smtClean="0">
                    <a:latin typeface="Times New Roman" panose="02020603050405020304" pitchFamily="18" charset="0"/>
                    <a:cs typeface="Times New Roman" panose="02020603050405020304" pitchFamily="18" charset="0"/>
                  </a:rPr>
                  <a:t>个</a:t>
                </a:r>
                <a:r>
                  <a:rPr lang="zh-CN" altLang="en-US" sz="2000" dirty="0">
                    <a:latin typeface="Times New Roman" panose="02020603050405020304" pitchFamily="18" charset="0"/>
                    <a:cs typeface="Times New Roman" panose="02020603050405020304" pitchFamily="18" charset="0"/>
                  </a:rPr>
                  <a:t>元素的</a:t>
                </a:r>
                <a:r>
                  <a:rPr lang="zh-CN" altLang="en-US" sz="2000" dirty="0" smtClean="0">
                    <a:latin typeface="Times New Roman" panose="02020603050405020304" pitchFamily="18" charset="0"/>
                    <a:cs typeface="Times New Roman" panose="02020603050405020304" pitchFamily="18" charset="0"/>
                  </a:rPr>
                  <a:t>数组 </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共</a:t>
                </a:r>
                <a:r>
                  <a:rPr lang="en-US" altLang="zh-CN" sz="2000" i="1" dirty="0">
                    <a:latin typeface="Times New Roman" panose="02020603050405020304" pitchFamily="18" charset="0"/>
                    <a:cs typeface="Times New Roman" panose="02020603050405020304" pitchFamily="18" charset="0"/>
                  </a:rPr>
                  <a:t>n</a:t>
                </a:r>
                <a:r>
                  <a:rPr lang="zh-CN" altLang="en-US" sz="2000" dirty="0" smtClean="0">
                    <a:latin typeface="Times New Roman" panose="02020603050405020304" pitchFamily="18" charset="0"/>
                    <a:cs typeface="Times New Roman" panose="02020603050405020304" pitchFamily="18" charset="0"/>
                  </a:rPr>
                  <a:t>个</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，进行</a:t>
                </a:r>
                <a:r>
                  <a:rPr lang="en-US" altLang="zh-CN" sz="2000" i="1" dirty="0" smtClean="0">
                    <a:latin typeface="Times New Roman" panose="02020603050405020304" pitchFamily="18" charset="0"/>
                    <a:cs typeface="Times New Roman" panose="02020603050405020304" pitchFamily="18" charset="0"/>
                  </a:rPr>
                  <a:t>n</a:t>
                </a:r>
                <a:r>
                  <a:rPr lang="en-US" altLang="zh-CN" sz="2000" dirty="0" smtClean="0">
                    <a:latin typeface="Times New Roman" panose="02020603050405020304" pitchFamily="18" charset="0"/>
                    <a:cs typeface="Times New Roman" panose="02020603050405020304" pitchFamily="18" charset="0"/>
                  </a:rPr>
                  <a:t>/2</a:t>
                </a:r>
                <a:r>
                  <a:rPr lang="zh-CN" altLang="en-US" sz="2000" dirty="0" smtClean="0">
                    <a:latin typeface="Times New Roman" panose="02020603050405020304" pitchFamily="18" charset="0"/>
                    <a:cs typeface="Times New Roman" panose="02020603050405020304" pitchFamily="18" charset="0"/>
                  </a:rPr>
                  <a:t>次</a:t>
                </a:r>
                <a:r>
                  <a:rPr lang="zh-CN" altLang="en-US" sz="2000" dirty="0">
                    <a:latin typeface="Times New Roman" panose="02020603050405020304" pitchFamily="18" charset="0"/>
                    <a:cs typeface="Times New Roman" panose="02020603050405020304" pitchFamily="18" charset="0"/>
                  </a:rPr>
                  <a:t>合并，每次合并比较</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次</a:t>
                </a:r>
              </a:p>
              <a:p>
                <a:pPr lvl="2"/>
                <a:r>
                  <a:rPr lang="zh-CN" altLang="en-US" sz="2000" dirty="0" smtClean="0">
                    <a:latin typeface="Times New Roman" panose="02020603050405020304" pitchFamily="18" charset="0"/>
                    <a:cs typeface="Times New Roman" panose="02020603050405020304" pitchFamily="18" charset="0"/>
                  </a:rPr>
                  <a:t>第</a:t>
                </a: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次</a:t>
                </a:r>
                <a:r>
                  <a:rPr lang="zh-CN" altLang="en-US" sz="2000" dirty="0" smtClean="0">
                    <a:latin typeface="Times New Roman" panose="02020603050405020304" pitchFamily="18" charset="0"/>
                    <a:cs typeface="Times New Roman" panose="02020603050405020304" pitchFamily="18" charset="0"/>
                  </a:rPr>
                  <a:t>迭代 </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第</a:t>
                </a:r>
                <a:r>
                  <a:rPr lang="en-US" altLang="zh-CN" sz="2000" dirty="0">
                    <a:latin typeface="Times New Roman" panose="02020603050405020304" pitchFamily="18" charset="0"/>
                    <a:cs typeface="Times New Roman" panose="02020603050405020304" pitchFamily="18" charset="0"/>
                  </a:rPr>
                  <a:t>2</a:t>
                </a:r>
                <a:r>
                  <a:rPr lang="zh-CN" altLang="en-US" sz="2000" dirty="0" smtClean="0">
                    <a:latin typeface="Times New Roman" panose="02020603050405020304" pitchFamily="18" charset="0"/>
                    <a:cs typeface="Times New Roman" panose="02020603050405020304" pitchFamily="18" charset="0"/>
                  </a:rPr>
                  <a:t>层</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，对</a:t>
                </a:r>
                <a:r>
                  <a:rPr lang="en-US" altLang="zh-CN" sz="2000" dirty="0" smtClean="0">
                    <a:latin typeface="Times New Roman" panose="02020603050405020304" pitchFamily="18" charset="0"/>
                    <a:cs typeface="Times New Roman" panose="02020603050405020304" pitchFamily="18" charset="0"/>
                  </a:rPr>
                  <a:t>2</a:t>
                </a:r>
                <a:r>
                  <a:rPr lang="zh-CN" altLang="en-US" sz="2000" dirty="0" smtClean="0">
                    <a:latin typeface="Times New Roman" panose="02020603050405020304" pitchFamily="18" charset="0"/>
                    <a:cs typeface="Times New Roman" panose="02020603050405020304" pitchFamily="18" charset="0"/>
                  </a:rPr>
                  <a:t>个</a:t>
                </a:r>
                <a:r>
                  <a:rPr lang="zh-CN" altLang="en-US" sz="2000" dirty="0">
                    <a:latin typeface="Times New Roman" panose="02020603050405020304" pitchFamily="18" charset="0"/>
                    <a:cs typeface="Times New Roman" panose="02020603050405020304" pitchFamily="18" charset="0"/>
                  </a:rPr>
                  <a:t>元素的</a:t>
                </a:r>
                <a:r>
                  <a:rPr lang="zh-CN" altLang="en-US" sz="2000" dirty="0" smtClean="0">
                    <a:latin typeface="Times New Roman" panose="02020603050405020304" pitchFamily="18" charset="0"/>
                    <a:cs typeface="Times New Roman" panose="02020603050405020304" pitchFamily="18" charset="0"/>
                  </a:rPr>
                  <a:t>数组 </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共</a:t>
                </a:r>
                <a:r>
                  <a:rPr lang="en-US" altLang="zh-CN" sz="2000" i="1" dirty="0">
                    <a:latin typeface="Times New Roman" panose="02020603050405020304" pitchFamily="18" charset="0"/>
                    <a:cs typeface="Times New Roman" panose="02020603050405020304" pitchFamily="18" charset="0"/>
                  </a:rPr>
                  <a:t>n</a:t>
                </a:r>
                <a:r>
                  <a:rPr lang="en-US" altLang="zh-CN" sz="2000" dirty="0">
                    <a:latin typeface="Times New Roman" panose="02020603050405020304" pitchFamily="18" charset="0"/>
                    <a:cs typeface="Times New Roman" panose="02020603050405020304" pitchFamily="18" charset="0"/>
                  </a:rPr>
                  <a:t>/2</a:t>
                </a:r>
                <a:r>
                  <a:rPr lang="zh-CN" altLang="en-US" sz="2000" dirty="0" smtClean="0">
                    <a:latin typeface="Times New Roman" panose="02020603050405020304" pitchFamily="18" charset="0"/>
                    <a:cs typeface="Times New Roman" panose="02020603050405020304" pitchFamily="18" charset="0"/>
                  </a:rPr>
                  <a:t>个</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，进行</a:t>
                </a:r>
                <a:r>
                  <a:rPr lang="en-US" altLang="zh-CN" sz="2000" i="1" dirty="0" smtClean="0">
                    <a:latin typeface="Times New Roman" panose="02020603050405020304" pitchFamily="18" charset="0"/>
                    <a:cs typeface="Times New Roman" panose="02020603050405020304" pitchFamily="18" charset="0"/>
                  </a:rPr>
                  <a:t>n</a:t>
                </a:r>
                <a:r>
                  <a:rPr lang="en-US" altLang="zh-CN" sz="2000" dirty="0" smtClean="0">
                    <a:latin typeface="Times New Roman" panose="02020603050405020304" pitchFamily="18" charset="0"/>
                    <a:cs typeface="Times New Roman" panose="02020603050405020304" pitchFamily="18" charset="0"/>
                  </a:rPr>
                  <a:t>/4</a:t>
                </a:r>
                <a:r>
                  <a:rPr lang="zh-CN" altLang="en-US" sz="2000" dirty="0" smtClean="0">
                    <a:latin typeface="Times New Roman" panose="02020603050405020304" pitchFamily="18" charset="0"/>
                    <a:cs typeface="Times New Roman" panose="02020603050405020304" pitchFamily="18" charset="0"/>
                  </a:rPr>
                  <a:t>次</a:t>
                </a:r>
                <a:r>
                  <a:rPr lang="zh-CN" altLang="en-US" sz="2000" dirty="0">
                    <a:latin typeface="Times New Roman" panose="02020603050405020304" pitchFamily="18" charset="0"/>
                    <a:cs typeface="Times New Roman" panose="02020603050405020304" pitchFamily="18" charset="0"/>
                  </a:rPr>
                  <a:t>合并，每次合并比较次数在</a:t>
                </a:r>
                <a:r>
                  <a:rPr lang="en-US" altLang="zh-CN" sz="2000" dirty="0">
                    <a:latin typeface="Times New Roman" panose="02020603050405020304" pitchFamily="18" charset="0"/>
                    <a:cs typeface="Times New Roman" panose="02020603050405020304" pitchFamily="18" charset="0"/>
                  </a:rPr>
                  <a:t>2</a:t>
                </a:r>
                <a:r>
                  <a:rPr lang="zh-CN" altLang="en-US" sz="2000" dirty="0" smtClean="0">
                    <a:latin typeface="Times New Roman" panose="02020603050405020304" pitchFamily="18" charset="0"/>
                    <a:cs typeface="Times New Roman" panose="02020603050405020304" pitchFamily="18" charset="0"/>
                  </a:rPr>
                  <a:t>和</a:t>
                </a:r>
                <a:r>
                  <a:rPr lang="en-US" altLang="zh-CN" sz="2000" dirty="0" smtClean="0">
                    <a:latin typeface="Times New Roman" panose="02020603050405020304" pitchFamily="18" charset="0"/>
                    <a:cs typeface="Times New Roman" panose="02020603050405020304" pitchFamily="18" charset="0"/>
                  </a:rPr>
                  <a:t>3</a:t>
                </a:r>
                <a:r>
                  <a:rPr lang="zh-CN" altLang="en-US" sz="2000" dirty="0" smtClean="0">
                    <a:latin typeface="Times New Roman" panose="02020603050405020304" pitchFamily="18" charset="0"/>
                    <a:cs typeface="Times New Roman" panose="02020603050405020304" pitchFamily="18" charset="0"/>
                  </a:rPr>
                  <a:t>次之</a:t>
                </a:r>
                <a:r>
                  <a:rPr lang="zh-CN" altLang="en-US" sz="2000" dirty="0">
                    <a:latin typeface="Times New Roman" panose="02020603050405020304" pitchFamily="18" charset="0"/>
                    <a:cs typeface="Times New Roman" panose="02020603050405020304" pitchFamily="18" charset="0"/>
                  </a:rPr>
                  <a:t>间</a:t>
                </a:r>
              </a:p>
              <a:p>
                <a:pPr lvl="2"/>
                <a:r>
                  <a:rPr lang="zh-CN" altLang="en-US" sz="2000" dirty="0" smtClean="0">
                    <a:latin typeface="Times New Roman" panose="02020603050405020304" pitchFamily="18" charset="0"/>
                    <a:cs typeface="Times New Roman" panose="02020603050405020304" pitchFamily="18" charset="0"/>
                  </a:rPr>
                  <a:t>第</a:t>
                </a:r>
                <a:r>
                  <a:rPr lang="en-US" altLang="zh-CN" sz="2000" i="1" dirty="0">
                    <a:latin typeface="Times New Roman" panose="02020603050405020304" pitchFamily="18" charset="0"/>
                    <a:cs typeface="Times New Roman" panose="02020603050405020304" pitchFamily="18" charset="0"/>
                  </a:rPr>
                  <a:t>j</a:t>
                </a:r>
                <a:r>
                  <a:rPr lang="zh-CN" altLang="en-US" sz="2000" dirty="0">
                    <a:latin typeface="Times New Roman" panose="02020603050405020304" pitchFamily="18" charset="0"/>
                    <a:cs typeface="Times New Roman" panose="02020603050405020304" pitchFamily="18" charset="0"/>
                  </a:rPr>
                  <a:t>次</a:t>
                </a:r>
                <a:r>
                  <a:rPr lang="zh-CN" altLang="en-US" sz="2000" dirty="0" smtClean="0">
                    <a:latin typeface="Times New Roman" panose="02020603050405020304" pitchFamily="18" charset="0"/>
                    <a:cs typeface="Times New Roman" panose="02020603050405020304" pitchFamily="18" charset="0"/>
                  </a:rPr>
                  <a:t>迭代 </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第</a:t>
                </a:r>
                <a:r>
                  <a:rPr lang="en-US" altLang="zh-CN" sz="2000" i="1" dirty="0">
                    <a:latin typeface="Times New Roman" panose="02020603050405020304" pitchFamily="18" charset="0"/>
                    <a:cs typeface="Times New Roman" panose="02020603050405020304" pitchFamily="18" charset="0"/>
                  </a:rPr>
                  <a:t>j</a:t>
                </a:r>
                <a:r>
                  <a:rPr lang="zh-CN" altLang="en-US" sz="2000" dirty="0" smtClean="0">
                    <a:latin typeface="Times New Roman" panose="02020603050405020304" pitchFamily="18" charset="0"/>
                    <a:cs typeface="Times New Roman" panose="02020603050405020304" pitchFamily="18" charset="0"/>
                  </a:rPr>
                  <a:t>层</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，对</a:t>
                </a:r>
                <a14:m>
                  <m:oMath xmlns:m="http://schemas.openxmlformats.org/officeDocument/2006/math">
                    <m:sSup>
                      <m:sSupPr>
                        <m:ctrlPr>
                          <a:rPr lang="en-US" altLang="zh-CN" sz="200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2</m:t>
                        </m:r>
                      </m:e>
                      <m:sup>
                        <m:r>
                          <m:rPr>
                            <m:nor/>
                          </m:rPr>
                          <a:rPr lang="en-US" altLang="zh-CN" sz="2000" i="1" dirty="0">
                            <a:latin typeface="Times New Roman" panose="02020603050405020304" pitchFamily="18" charset="0"/>
                            <a:cs typeface="Times New Roman" panose="02020603050405020304" pitchFamily="18" charset="0"/>
                          </a:rPr>
                          <m:t>j</m:t>
                        </m:r>
                        <m:r>
                          <m:rPr>
                            <m:nor/>
                          </m:rPr>
                          <a:rPr lang="en-US" altLang="zh-CN" sz="2000" dirty="0">
                            <a:latin typeface="Times New Roman" panose="02020603050405020304" pitchFamily="18" charset="0"/>
                            <a:cs typeface="Times New Roman" panose="02020603050405020304" pitchFamily="18" charset="0"/>
                          </a:rPr>
                          <m:t>−1</m:t>
                        </m:r>
                      </m:sup>
                    </m:sSup>
                  </m:oMath>
                </a14:m>
                <a:r>
                  <a:rPr lang="zh-CN" altLang="en-US" sz="2000" dirty="0" smtClean="0">
                    <a:latin typeface="Times New Roman" panose="02020603050405020304" pitchFamily="18" charset="0"/>
                    <a:cs typeface="Times New Roman" panose="02020603050405020304" pitchFamily="18" charset="0"/>
                  </a:rPr>
                  <a:t>个</a:t>
                </a:r>
                <a:r>
                  <a:rPr lang="zh-CN" altLang="en-US" sz="2000" dirty="0">
                    <a:latin typeface="Times New Roman" panose="02020603050405020304" pitchFamily="18" charset="0"/>
                    <a:cs typeface="Times New Roman" panose="02020603050405020304" pitchFamily="18" charset="0"/>
                  </a:rPr>
                  <a:t>元素的</a:t>
                </a:r>
                <a:r>
                  <a:rPr lang="zh-CN" altLang="en-US" sz="2000" dirty="0" smtClean="0">
                    <a:latin typeface="Times New Roman" panose="02020603050405020304" pitchFamily="18" charset="0"/>
                    <a:cs typeface="Times New Roman" panose="02020603050405020304" pitchFamily="18" charset="0"/>
                  </a:rPr>
                  <a:t>数组 </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共</a:t>
                </a:r>
                <a:r>
                  <a:rPr lang="en-US" altLang="zh-CN" sz="2000" i="1" dirty="0">
                    <a:latin typeface="Times New Roman" panose="02020603050405020304" pitchFamily="18" charset="0"/>
                    <a:cs typeface="Times New Roman" panose="02020603050405020304" pitchFamily="18" charset="0"/>
                  </a:rPr>
                  <a:t>n</a:t>
                </a:r>
                <a:r>
                  <a:rPr lang="en-US" altLang="zh-CN" sz="2000"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2</m:t>
                        </m:r>
                      </m:e>
                      <m:sup>
                        <m:r>
                          <m:rPr>
                            <m:nor/>
                          </m:rPr>
                          <a:rPr lang="en-US" altLang="zh-CN" sz="2000" i="1" dirty="0">
                            <a:latin typeface="Times New Roman" panose="02020603050405020304" pitchFamily="18" charset="0"/>
                            <a:cs typeface="Times New Roman" panose="02020603050405020304" pitchFamily="18" charset="0"/>
                          </a:rPr>
                          <m:t>j</m:t>
                        </m:r>
                        <m:r>
                          <m:rPr>
                            <m:nor/>
                          </m:rPr>
                          <a:rPr lang="en-US" altLang="zh-CN" sz="2000" dirty="0">
                            <a:latin typeface="Times New Roman" panose="02020603050405020304" pitchFamily="18" charset="0"/>
                            <a:cs typeface="Times New Roman" panose="02020603050405020304" pitchFamily="18" charset="0"/>
                          </a:rPr>
                          <m:t>−1</m:t>
                        </m:r>
                      </m:sup>
                    </m:sSup>
                  </m:oMath>
                </a14:m>
                <a:r>
                  <a:rPr lang="zh-CN" altLang="en-US" sz="2000" dirty="0" smtClean="0">
                    <a:latin typeface="Times New Roman" panose="02020603050405020304" pitchFamily="18" charset="0"/>
                    <a:cs typeface="Times New Roman" panose="02020603050405020304" pitchFamily="18" charset="0"/>
                  </a:rPr>
                  <a:t>个</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，进行</a:t>
                </a:r>
                <a:r>
                  <a:rPr lang="en-US" altLang="zh-CN" sz="2000" i="1" dirty="0" smtClean="0">
                    <a:latin typeface="Times New Roman" panose="02020603050405020304" pitchFamily="18" charset="0"/>
                    <a:cs typeface="Times New Roman" panose="02020603050405020304" pitchFamily="18" charset="0"/>
                  </a:rPr>
                  <a:t>n</a:t>
                </a:r>
                <a:r>
                  <a:rPr lang="en-US" altLang="zh-CN" sz="2000" dirty="0" smtClean="0">
                    <a:latin typeface="Times New Roman" panose="02020603050405020304" pitchFamily="18" charset="0"/>
                    <a:cs typeface="Times New Roman" panose="02020603050405020304" pitchFamily="18" charset="0"/>
                  </a:rPr>
                  <a:t>/</a:t>
                </a:r>
                <a14:m>
                  <m:oMath xmlns:m="http://schemas.openxmlformats.org/officeDocument/2006/math">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2</m:t>
                        </m:r>
                      </m:e>
                      <m:sup>
                        <m:r>
                          <m:rPr>
                            <m:nor/>
                          </m:rPr>
                          <a:rPr lang="en-US" altLang="zh-CN" sz="2000" i="1" dirty="0">
                            <a:latin typeface="Times New Roman" panose="02020603050405020304" pitchFamily="18" charset="0"/>
                            <a:cs typeface="Times New Roman" panose="02020603050405020304" pitchFamily="18" charset="0"/>
                          </a:rPr>
                          <m:t>j</m:t>
                        </m:r>
                      </m:sup>
                    </m:sSup>
                  </m:oMath>
                </a14:m>
                <a:r>
                  <a:rPr lang="zh-CN" altLang="en-US" sz="2000" dirty="0">
                    <a:latin typeface="Times New Roman" panose="02020603050405020304" pitchFamily="18" charset="0"/>
                    <a:cs typeface="Times New Roman" panose="02020603050405020304" pitchFamily="18" charset="0"/>
                  </a:rPr>
                  <a:t>次合并，每次合并比较次数</a:t>
                </a:r>
                <a:r>
                  <a:rPr lang="zh-CN" altLang="en-US" sz="2000" dirty="0" smtClean="0">
                    <a:latin typeface="Times New Roman" panose="02020603050405020304" pitchFamily="18" charset="0"/>
                    <a:cs typeface="Times New Roman" panose="02020603050405020304" pitchFamily="18" charset="0"/>
                  </a:rPr>
                  <a:t>在</a:t>
                </a:r>
                <a14:m>
                  <m:oMath xmlns:m="http://schemas.openxmlformats.org/officeDocument/2006/math">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2</m:t>
                        </m:r>
                      </m:e>
                      <m:sup>
                        <m:r>
                          <m:rPr>
                            <m:nor/>
                          </m:rPr>
                          <a:rPr lang="en-US" altLang="zh-CN" sz="2000" i="1" dirty="0">
                            <a:latin typeface="Times New Roman" panose="02020603050405020304" pitchFamily="18" charset="0"/>
                            <a:cs typeface="Times New Roman" panose="02020603050405020304" pitchFamily="18" charset="0"/>
                          </a:rPr>
                          <m:t>j</m:t>
                        </m:r>
                        <m:r>
                          <m:rPr>
                            <m:nor/>
                          </m:rPr>
                          <a:rPr lang="en-US" altLang="zh-CN" sz="2000" dirty="0">
                            <a:latin typeface="Times New Roman" panose="02020603050405020304" pitchFamily="18" charset="0"/>
                            <a:cs typeface="Times New Roman" panose="02020603050405020304" pitchFamily="18" charset="0"/>
                          </a:rPr>
                          <m:t>−1</m:t>
                        </m:r>
                      </m:sup>
                    </m:sSup>
                  </m:oMath>
                </a14:m>
                <a:r>
                  <a:rPr lang="zh-CN" altLang="en-US" sz="2000" dirty="0" smtClean="0">
                    <a:latin typeface="Times New Roman" panose="02020603050405020304" pitchFamily="18" charset="0"/>
                    <a:cs typeface="Times New Roman" panose="02020603050405020304" pitchFamily="18" charset="0"/>
                  </a:rPr>
                  <a:t>和</a:t>
                </a:r>
                <a14:m>
                  <m:oMath xmlns:m="http://schemas.openxmlformats.org/officeDocument/2006/math">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2</m:t>
                        </m:r>
                      </m:e>
                      <m:sup>
                        <m:r>
                          <m:rPr>
                            <m:nor/>
                          </m:rPr>
                          <a:rPr lang="en-US" altLang="zh-CN" sz="2000" i="1" dirty="0">
                            <a:latin typeface="Times New Roman" panose="02020603050405020304" pitchFamily="18" charset="0"/>
                            <a:cs typeface="Times New Roman" panose="02020603050405020304" pitchFamily="18" charset="0"/>
                          </a:rPr>
                          <m:t>j</m:t>
                        </m:r>
                      </m:sup>
                    </m:sSup>
                  </m:oMath>
                </a14:m>
                <a:r>
                  <a:rPr lang="en-US" altLang="zh-CN" sz="2000" dirty="0">
                    <a:latin typeface="Times New Roman" panose="02020603050405020304" pitchFamily="18" charset="0"/>
                    <a:cs typeface="Times New Roman" panose="02020603050405020304" pitchFamily="18" charset="0"/>
                  </a:rPr>
                  <a:t>-</a:t>
                </a:r>
                <a:r>
                  <a:rPr lang="en-US" altLang="zh-CN" sz="2000" dirty="0" smtClean="0">
                    <a:latin typeface="Times New Roman" panose="02020603050405020304" pitchFamily="18" charset="0"/>
                    <a:cs typeface="Times New Roman" panose="02020603050405020304" pitchFamily="18" charset="0"/>
                  </a:rPr>
                  <a:t>1</a:t>
                </a:r>
                <a:r>
                  <a:rPr lang="zh-CN" altLang="en-US" sz="2000" dirty="0" smtClean="0">
                    <a:latin typeface="Times New Roman" panose="02020603050405020304" pitchFamily="18" charset="0"/>
                    <a:cs typeface="Times New Roman" panose="02020603050405020304" pitchFamily="18" charset="0"/>
                  </a:rPr>
                  <a:t>次之</a:t>
                </a:r>
                <a:r>
                  <a:rPr lang="zh-CN" altLang="en-US" sz="2000" dirty="0">
                    <a:latin typeface="Times New Roman" panose="02020603050405020304" pitchFamily="18" charset="0"/>
                    <a:cs typeface="Times New Roman" panose="02020603050405020304" pitchFamily="18" charset="0"/>
                  </a:rPr>
                  <a:t>间</a:t>
                </a:r>
                <a:endParaRPr lang="en-US" altLang="zh-CN" sz="2000" kern="0" dirty="0" smtClean="0">
                  <a:latin typeface="Times New Roman" panose="02020603050405020304" pitchFamily="18" charset="0"/>
                  <a:cs typeface="Times New Roman" panose="02020603050405020304" pitchFamily="18" charset="0"/>
                </a:endParaRPr>
              </a:p>
              <a:p>
                <a:pPr lvl="1">
                  <a:spcBef>
                    <a:spcPts val="1200"/>
                  </a:spcBef>
                </a:pPr>
                <a:r>
                  <a:rPr lang="zh-CN" altLang="en-US" dirty="0" smtClean="0">
                    <a:latin typeface="Times New Roman" panose="02020603050405020304" pitchFamily="18" charset="0"/>
                    <a:cs typeface="Times New Roman" panose="02020603050405020304" pitchFamily="18" charset="0"/>
                  </a:rPr>
                  <a:t>最好情形：</a:t>
                </a:r>
                <a:endParaRPr lang="en-US" altLang="zh-CN" dirty="0" smtClean="0">
                  <a:latin typeface="Times New Roman" panose="02020603050405020304" pitchFamily="18" charset="0"/>
                  <a:cs typeface="Times New Roman" panose="02020603050405020304" pitchFamily="18" charset="0"/>
                </a:endParaRPr>
              </a:p>
              <a:p>
                <a:pPr lvl="1">
                  <a:spcBef>
                    <a:spcPts val="1800"/>
                  </a:spcBef>
                </a:pPr>
                <a:r>
                  <a:rPr lang="zh-CN" altLang="en-US" dirty="0" smtClean="0">
                    <a:solidFill>
                      <a:srgbClr val="000000"/>
                    </a:solidFill>
                    <a:latin typeface="Times New Roman" panose="02020603050405020304" pitchFamily="18" charset="0"/>
                    <a:cs typeface="Times New Roman" panose="02020603050405020304" pitchFamily="18" charset="0"/>
                  </a:rPr>
                  <a:t>最坏情形：</a:t>
                </a:r>
                <a:endParaRPr lang="en-US" altLang="zh-CN"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11" name="内容占位符 2">
                <a:extLst>
                  <a:ext uri="{FF2B5EF4-FFF2-40B4-BE49-F238E27FC236}">
                    <a16:creationId xmlns:a16="http://schemas.microsoft.com/office/drawing/2014/main" id="{C38A88F5-5C6C-6143-A0A5-7AC56491C01E}"/>
                  </a:ext>
                </a:extLst>
              </p:cNvPr>
              <p:cNvSpPr txBox="1">
                <a:spLocks noRot="1" noChangeAspect="1" noMove="1" noResize="1" noEditPoints="1" noAdjustHandles="1" noChangeArrowheads="1" noChangeShapeType="1" noTextEdit="1"/>
              </p:cNvSpPr>
              <p:nvPr/>
            </p:nvSpPr>
            <p:spPr bwMode="auto">
              <a:xfrm>
                <a:off x="671684" y="1946248"/>
                <a:ext cx="8275466" cy="3698502"/>
              </a:xfrm>
              <a:prstGeom prst="rect">
                <a:avLst/>
              </a:prstGeom>
              <a:blipFill>
                <a:blip r:embed="rId4"/>
                <a:stretch>
                  <a:fillRect l="-515" t="-2801" b="-245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7" name="组合 6"/>
          <p:cNvGrpSpPr/>
          <p:nvPr/>
        </p:nvGrpSpPr>
        <p:grpSpPr>
          <a:xfrm>
            <a:off x="3386139" y="5792556"/>
            <a:ext cx="5633170" cy="711686"/>
            <a:chOff x="3135804" y="5227886"/>
            <a:chExt cx="5633170" cy="711686"/>
          </a:xfrm>
        </p:grpSpPr>
        <p:pic>
          <p:nvPicPr>
            <p:cNvPr id="4" name="图片 3"/>
            <p:cNvPicPr>
              <a:picLocks noChangeAspect="1"/>
            </p:cNvPicPr>
            <p:nvPr/>
          </p:nvPicPr>
          <p:blipFill>
            <a:blip r:embed="rId5"/>
            <a:stretch>
              <a:fillRect/>
            </a:stretch>
          </p:blipFill>
          <p:spPr>
            <a:xfrm>
              <a:off x="3135804" y="5227886"/>
              <a:ext cx="3447877" cy="711686"/>
            </a:xfrm>
            <a:prstGeom prst="rect">
              <a:avLst/>
            </a:prstGeom>
          </p:spPr>
        </p:pic>
        <p:pic>
          <p:nvPicPr>
            <p:cNvPr id="5" name="图片 4"/>
            <p:cNvPicPr>
              <a:picLocks noChangeAspect="1"/>
            </p:cNvPicPr>
            <p:nvPr/>
          </p:nvPicPr>
          <p:blipFill>
            <a:blip r:embed="rId6"/>
            <a:stretch>
              <a:fillRect/>
            </a:stretch>
          </p:blipFill>
          <p:spPr>
            <a:xfrm>
              <a:off x="6583681" y="5383355"/>
              <a:ext cx="2185293" cy="378295"/>
            </a:xfrm>
            <a:prstGeom prst="rect">
              <a:avLst/>
            </a:prstGeom>
          </p:spPr>
        </p:pic>
      </p:grpSp>
    </p:spTree>
    <p:extLst>
      <p:ext uri="{BB962C8B-B14F-4D97-AF65-F5344CB8AC3E}">
        <p14:creationId xmlns:p14="http://schemas.microsoft.com/office/powerpoint/2010/main" val="37426367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id="{517F52DB-E905-C342-8767-868757E39056}"/>
              </a:ext>
            </a:extLst>
          </p:cNvPr>
          <p:cNvSpPr>
            <a:spLocks noGrp="1" noChangeArrowheads="1"/>
          </p:cNvSpPr>
          <p:nvPr>
            <p:ph idx="1"/>
          </p:nvPr>
        </p:nvSpPr>
        <p:spPr>
          <a:xfrm>
            <a:off x="793450" y="2011534"/>
            <a:ext cx="7772400" cy="4114800"/>
          </a:xfrm>
        </p:spPr>
        <p:txBody>
          <a:bodyPr/>
          <a:lstStyle/>
          <a:p>
            <a:r>
              <a:rPr lang="zh-CN" altLang="en-US" dirty="0" smtClean="0"/>
              <a:t>算法</a:t>
            </a:r>
            <a:r>
              <a:rPr lang="zh-CN" altLang="en-US" dirty="0"/>
              <a:t>基本概念</a:t>
            </a:r>
            <a:endParaRPr lang="en-US" altLang="zh-CN" dirty="0"/>
          </a:p>
          <a:p>
            <a:r>
              <a:rPr lang="zh-CN" altLang="en-US" dirty="0" smtClean="0"/>
              <a:t>算法具体例子</a:t>
            </a:r>
            <a:endParaRPr lang="en-US" altLang="zh-CN" dirty="0"/>
          </a:p>
          <a:p>
            <a:r>
              <a:rPr lang="zh-CN" altLang="en-US" dirty="0" smtClean="0">
                <a:solidFill>
                  <a:srgbClr val="FF0000"/>
                </a:solidFill>
              </a:rPr>
              <a:t>复杂</a:t>
            </a:r>
            <a:r>
              <a:rPr lang="zh-CN" altLang="en-US" dirty="0">
                <a:solidFill>
                  <a:srgbClr val="FF0000"/>
                </a:solidFill>
              </a:rPr>
              <a:t>性</a:t>
            </a:r>
            <a:r>
              <a:rPr lang="zh-CN" altLang="en-US" dirty="0" smtClean="0">
                <a:solidFill>
                  <a:srgbClr val="FF0000"/>
                </a:solidFill>
              </a:rPr>
              <a:t>分析</a:t>
            </a:r>
            <a:endParaRPr lang="en-US" altLang="en-US" dirty="0">
              <a:solidFill>
                <a:srgbClr val="FF0000"/>
              </a:solidFill>
            </a:endParaRPr>
          </a:p>
        </p:txBody>
      </p:sp>
      <p:sp>
        <p:nvSpPr>
          <p:cNvPr id="28675" name="Slide Number Placeholder 3">
            <a:extLst>
              <a:ext uri="{FF2B5EF4-FFF2-40B4-BE49-F238E27FC236}">
                <a16:creationId xmlns:a16="http://schemas.microsoft.com/office/drawing/2014/main" id="{CBB6F551-DB2E-FD4B-B36A-3DB74DEC4DE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fld id="{4BCE2AE5-81B8-9C40-B913-E9F36B329904}" type="slidenum">
              <a:rPr kumimoji="0" lang="zh-CN" altLang="en-US" sz="1400"/>
              <a:pPr>
                <a:spcBef>
                  <a:spcPct val="0"/>
                </a:spcBef>
                <a:buClrTx/>
                <a:buSzTx/>
                <a:buFontTx/>
                <a:buNone/>
              </a:pPr>
              <a:t>48</a:t>
            </a:fld>
            <a:endParaRPr kumimoji="0" lang="en-US" altLang="zh-CN" sz="1400"/>
          </a:p>
        </p:txBody>
      </p:sp>
      <p:sp>
        <p:nvSpPr>
          <p:cNvPr id="6" name="标题 1">
            <a:extLst>
              <a:ext uri="{FF2B5EF4-FFF2-40B4-BE49-F238E27FC236}">
                <a16:creationId xmlns:a16="http://schemas.microsoft.com/office/drawing/2014/main" id="{BE5896FE-AA7A-8049-A383-506107570E86}"/>
              </a:ext>
            </a:extLst>
          </p:cNvPr>
          <p:cNvSpPr txBox="1">
            <a:spLocks/>
          </p:cNvSpPr>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eaLnBrk="1" hangingPunct="1"/>
            <a:r>
              <a:rPr lang="zh-CN" altLang="en-US" kern="0" dirty="0" smtClean="0">
                <a:latin typeface="黑体" panose="02010609060101010101" pitchFamily="49" charset="-122"/>
                <a:ea typeface="黑体" panose="02010609060101010101" pitchFamily="49" charset="-122"/>
              </a:rPr>
              <a:t>第一章 算法基础</a:t>
            </a:r>
            <a:endParaRPr lang="zh-CN" altLang="en-US"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470583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137B50-F8CC-CD4A-B9BF-422842789F61}"/>
              </a:ext>
            </a:extLst>
          </p:cNvPr>
          <p:cNvSpPr>
            <a:spLocks noGrp="1"/>
          </p:cNvSpPr>
          <p:nvPr>
            <p:ph idx="1"/>
          </p:nvPr>
        </p:nvSpPr>
        <p:spPr>
          <a:xfrm>
            <a:off x="782638" y="2010569"/>
            <a:ext cx="7897236" cy="4114800"/>
          </a:xfrm>
        </p:spPr>
        <p:txBody>
          <a:bodyPr/>
          <a:lstStyle/>
          <a:p>
            <a:r>
              <a:rPr lang="ja-JP" altLang="en-US" dirty="0"/>
              <a:t>算法复杂性是算法运行所需要的计算机资源的量</a:t>
            </a:r>
          </a:p>
          <a:p>
            <a:r>
              <a:rPr lang="ja-JP" altLang="en-US" dirty="0"/>
              <a:t>需要时间资源的量称为</a:t>
            </a:r>
            <a:r>
              <a:rPr lang="ja-JP" altLang="en-US" dirty="0">
                <a:solidFill>
                  <a:srgbClr val="FF0000"/>
                </a:solidFill>
              </a:rPr>
              <a:t>时间复杂性</a:t>
            </a:r>
            <a:endParaRPr lang="en-US" altLang="ja-JP" dirty="0">
              <a:solidFill>
                <a:srgbClr val="FF0000"/>
              </a:solidFill>
            </a:endParaRPr>
          </a:p>
          <a:p>
            <a:r>
              <a:rPr lang="ja-JP" altLang="en-US" dirty="0" smtClean="0"/>
              <a:t>需要空间</a:t>
            </a:r>
            <a:r>
              <a:rPr lang="ja-JP" altLang="en-US" dirty="0"/>
              <a:t>资源的量称为</a:t>
            </a:r>
            <a:r>
              <a:rPr lang="ja-JP" altLang="en-US" dirty="0">
                <a:solidFill>
                  <a:srgbClr val="FF0000"/>
                </a:solidFill>
              </a:rPr>
              <a:t>空间复杂性</a:t>
            </a:r>
          </a:p>
          <a:p>
            <a:endParaRPr lang="en-CN" dirty="0"/>
          </a:p>
        </p:txBody>
      </p:sp>
      <p:sp>
        <p:nvSpPr>
          <p:cNvPr id="4" name="Slide Number Placeholder 3">
            <a:extLst>
              <a:ext uri="{FF2B5EF4-FFF2-40B4-BE49-F238E27FC236}">
                <a16:creationId xmlns:a16="http://schemas.microsoft.com/office/drawing/2014/main" id="{0FD40E2E-67A2-E34C-82E7-BF1692F23B5C}"/>
              </a:ext>
            </a:extLst>
          </p:cNvPr>
          <p:cNvSpPr>
            <a:spLocks noGrp="1"/>
          </p:cNvSpPr>
          <p:nvPr>
            <p:ph type="sldNum" sz="quarter" idx="11"/>
          </p:nvPr>
        </p:nvSpPr>
        <p:spPr/>
        <p:txBody>
          <a:bodyPr/>
          <a:lstStyle/>
          <a:p>
            <a:fld id="{9E75C9BC-6922-9A4B-899A-711AE7E49F74}" type="slidenum">
              <a:rPr lang="zh-CN" altLang="en-US" smtClean="0"/>
              <a:pPr/>
              <a:t>49</a:t>
            </a:fld>
            <a:endParaRPr lang="en-US" altLang="zh-CN"/>
          </a:p>
        </p:txBody>
      </p:sp>
      <p:sp>
        <p:nvSpPr>
          <p:cNvPr id="5"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smtClean="0">
                <a:latin typeface="SimHei" panose="02010609060101010101" pitchFamily="49" charset="-122"/>
                <a:ea typeface="SimHei" panose="02010609060101010101" pitchFamily="49" charset="-122"/>
              </a:rPr>
              <a:t>1.3</a:t>
            </a:r>
            <a:r>
              <a:rPr lang="ja-JP" altLang="en-US" dirty="0" smtClean="0">
                <a:latin typeface="SimHei" panose="02010609060101010101" pitchFamily="49" charset="-122"/>
                <a:ea typeface="SimHei" panose="02010609060101010101" pitchFamily="49" charset="-122"/>
              </a:rPr>
              <a:t> </a:t>
            </a:r>
            <a:r>
              <a:rPr lang="zh-CN" altLang="en-US" kern="0" dirty="0" smtClean="0">
                <a:solidFill>
                  <a:srgbClr val="333399"/>
                </a:solidFill>
                <a:latin typeface="SimHei" panose="02010609060101010101" pitchFamily="49" charset="-122"/>
                <a:ea typeface="SimHei" panose="02010609060101010101" pitchFamily="49" charset="-122"/>
              </a:rPr>
              <a:t>复杂性</a:t>
            </a:r>
            <a:r>
              <a:rPr lang="zh-CN" altLang="en-US" kern="0" dirty="0">
                <a:solidFill>
                  <a:srgbClr val="333399"/>
                </a:solidFill>
                <a:latin typeface="SimHei" panose="02010609060101010101" pitchFamily="49" charset="-122"/>
                <a:ea typeface="SimHei" panose="02010609060101010101" pitchFamily="49" charset="-122"/>
              </a:rPr>
              <a:t>分析</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4684917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F1A739-668F-7242-80F5-606CFDB69803}"/>
              </a:ext>
            </a:extLst>
          </p:cNvPr>
          <p:cNvSpPr>
            <a:spLocks noGrp="1"/>
          </p:cNvSpPr>
          <p:nvPr>
            <p:ph idx="1"/>
          </p:nvPr>
        </p:nvSpPr>
        <p:spPr>
          <a:xfrm>
            <a:off x="767253" y="1969632"/>
            <a:ext cx="3970210" cy="4114800"/>
          </a:xfrm>
        </p:spPr>
        <p:txBody>
          <a:bodyPr/>
          <a:lstStyle/>
          <a:p>
            <a:r>
              <a:rPr lang="en-CN" dirty="0"/>
              <a:t>QQ群</a:t>
            </a:r>
            <a:r>
              <a:rPr lang="zh-CN" altLang="en-US" dirty="0" smtClean="0"/>
              <a:t>：</a:t>
            </a:r>
            <a:r>
              <a:rPr lang="en-US" altLang="zh-CN" dirty="0" smtClean="0"/>
              <a:t>748777728</a:t>
            </a:r>
            <a:endParaRPr lang="en-US" altLang="zh-CN" dirty="0"/>
          </a:p>
          <a:p>
            <a:pPr lvl="1"/>
            <a:r>
              <a:rPr lang="zh-CN" altLang="en-US" dirty="0"/>
              <a:t>课程</a:t>
            </a:r>
            <a:r>
              <a:rPr lang="zh-CN" altLang="en-US" dirty="0" smtClean="0"/>
              <a:t>通知</a:t>
            </a:r>
            <a:endParaRPr lang="en-US" altLang="zh-CN" dirty="0" smtClean="0"/>
          </a:p>
          <a:p>
            <a:pPr lvl="1"/>
            <a:r>
              <a:rPr lang="en-US" altLang="zh-CN" dirty="0" smtClean="0"/>
              <a:t>Slide</a:t>
            </a:r>
            <a:r>
              <a:rPr lang="zh-CN" altLang="en-US" dirty="0"/>
              <a:t>、</a:t>
            </a:r>
            <a:r>
              <a:rPr lang="zh-CN" altLang="en-US" dirty="0" smtClean="0"/>
              <a:t>作业</a:t>
            </a:r>
            <a:endParaRPr lang="en-US" altLang="zh-CN" dirty="0"/>
          </a:p>
          <a:p>
            <a:pPr lvl="1"/>
            <a:r>
              <a:rPr lang="zh-CN" altLang="en-US" dirty="0" smtClean="0"/>
              <a:t>交流</a:t>
            </a:r>
            <a:endParaRPr lang="en-CN" dirty="0"/>
          </a:p>
          <a:p>
            <a:r>
              <a:rPr lang="en-CN" dirty="0"/>
              <a:t>微助教</a:t>
            </a:r>
          </a:p>
          <a:p>
            <a:pPr lvl="1"/>
            <a:r>
              <a:rPr lang="en-CN" dirty="0"/>
              <a:t>签到</a:t>
            </a:r>
          </a:p>
          <a:p>
            <a:pPr lvl="1"/>
            <a:r>
              <a:rPr lang="en-CN" dirty="0"/>
              <a:t>课堂练习</a:t>
            </a:r>
          </a:p>
        </p:txBody>
      </p:sp>
      <p:sp>
        <p:nvSpPr>
          <p:cNvPr id="4" name="Slide Number Placeholder 3">
            <a:extLst>
              <a:ext uri="{FF2B5EF4-FFF2-40B4-BE49-F238E27FC236}">
                <a16:creationId xmlns:a16="http://schemas.microsoft.com/office/drawing/2014/main" id="{E0904F0E-22E9-474C-891D-F81C248981C5}"/>
              </a:ext>
            </a:extLst>
          </p:cNvPr>
          <p:cNvSpPr>
            <a:spLocks noGrp="1"/>
          </p:cNvSpPr>
          <p:nvPr>
            <p:ph type="sldNum" sz="quarter" idx="11"/>
          </p:nvPr>
        </p:nvSpPr>
        <p:spPr/>
        <p:txBody>
          <a:bodyPr/>
          <a:lstStyle/>
          <a:p>
            <a:fld id="{9E75C9BC-6922-9A4B-899A-711AE7E49F74}" type="slidenum">
              <a:rPr lang="zh-CN" altLang="en-US" smtClean="0"/>
              <a:pPr/>
              <a:t>5</a:t>
            </a:fld>
            <a:endParaRPr lang="en-US" altLang="zh-CN"/>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5267" y="214313"/>
            <a:ext cx="2633757" cy="4684576"/>
          </a:xfrm>
          <a:prstGeom prst="rect">
            <a:avLst/>
          </a:prstGeom>
        </p:spPr>
      </p:pic>
      <p:pic>
        <p:nvPicPr>
          <p:cNvPr id="10" name="Picture 2" descr="q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947" y="3783602"/>
            <a:ext cx="3074398" cy="3074398"/>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a16="http://schemas.microsoft.com/office/drawing/2014/main" id="{BE5896FE-AA7A-8049-A383-506107570E86}"/>
              </a:ext>
            </a:extLst>
          </p:cNvPr>
          <p:cNvSpPr txBox="1">
            <a:spLocks/>
          </p:cNvSpPr>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eaLnBrk="1" hangingPunct="1"/>
            <a:r>
              <a:rPr lang="zh-CN" altLang="en-US" kern="0" dirty="0" smtClean="0">
                <a:latin typeface="黑体" panose="02010609060101010101" pitchFamily="49" charset="-122"/>
                <a:ea typeface="黑体" panose="02010609060101010101" pitchFamily="49" charset="-122"/>
              </a:rPr>
              <a:t>课程辅助工具</a:t>
            </a:r>
            <a:endParaRPr lang="zh-CN" altLang="en-US"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465116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内容占位符 2">
            <a:extLst>
              <a:ext uri="{FF2B5EF4-FFF2-40B4-BE49-F238E27FC236}">
                <a16:creationId xmlns:a16="http://schemas.microsoft.com/office/drawing/2014/main" id="{6BB03D17-3AD0-2544-8E5B-2AC9D2042D11}"/>
              </a:ext>
            </a:extLst>
          </p:cNvPr>
          <p:cNvSpPr>
            <a:spLocks noGrp="1"/>
          </p:cNvSpPr>
          <p:nvPr>
            <p:ph idx="1"/>
          </p:nvPr>
        </p:nvSpPr>
        <p:spPr>
          <a:xfrm>
            <a:off x="756445" y="2005012"/>
            <a:ext cx="7772400" cy="3444318"/>
          </a:xfrm>
        </p:spPr>
        <p:txBody>
          <a:bodyPr/>
          <a:lstStyle/>
          <a:p>
            <a:r>
              <a:rPr lang="zh-CN" altLang="en-US" dirty="0" smtClean="0"/>
              <a:t>度量一个算法时间复杂性的三</a:t>
            </a:r>
            <a:r>
              <a:rPr lang="zh-CN" altLang="en-US" dirty="0"/>
              <a:t>种</a:t>
            </a:r>
            <a:r>
              <a:rPr lang="zh-CN" altLang="en-US" dirty="0" smtClean="0"/>
              <a:t>方式</a:t>
            </a:r>
            <a:endParaRPr lang="en-US" altLang="zh-CN" dirty="0"/>
          </a:p>
          <a:p>
            <a:pPr lvl="1"/>
            <a:r>
              <a:rPr lang="zh-CN" altLang="en-US" dirty="0" smtClean="0"/>
              <a:t> </a:t>
            </a:r>
            <a:endParaRPr lang="en-US" altLang="zh-CN" dirty="0" smtClean="0"/>
          </a:p>
          <a:p>
            <a:pPr marL="457200" lvl="1" indent="0">
              <a:buNone/>
            </a:pPr>
            <a:r>
              <a:rPr lang="en-US" altLang="zh-CN" dirty="0"/>
              <a:t> </a:t>
            </a:r>
            <a:endParaRPr lang="en-US" altLang="zh-CN" dirty="0" smtClean="0"/>
          </a:p>
          <a:p>
            <a:pPr lvl="1">
              <a:spcBef>
                <a:spcPts val="0"/>
              </a:spcBef>
            </a:pPr>
            <a:r>
              <a:rPr lang="en-US" altLang="zh-CN" dirty="0" smtClean="0"/>
              <a:t> </a:t>
            </a:r>
          </a:p>
          <a:p>
            <a:pPr marL="457200" lvl="1" indent="0">
              <a:buNone/>
            </a:pPr>
            <a:r>
              <a:rPr lang="en-US" altLang="zh-CN" dirty="0"/>
              <a:t> </a:t>
            </a:r>
            <a:endParaRPr lang="en-US" altLang="zh-CN" dirty="0" smtClean="0"/>
          </a:p>
          <a:p>
            <a:pPr lvl="1"/>
            <a:r>
              <a:rPr lang="en-US" altLang="zh-CN" dirty="0" smtClean="0"/>
              <a:t> </a:t>
            </a:r>
            <a:endParaRPr lang="zh-CN" altLang="en-US" dirty="0"/>
          </a:p>
        </p:txBody>
      </p:sp>
      <p:sp>
        <p:nvSpPr>
          <p:cNvPr id="79875" name="幻灯片编号占位符 3">
            <a:extLst>
              <a:ext uri="{FF2B5EF4-FFF2-40B4-BE49-F238E27FC236}">
                <a16:creationId xmlns:a16="http://schemas.microsoft.com/office/drawing/2014/main" id="{3117E3D7-30E4-8946-A8A6-1405F87429F2}"/>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fld id="{C5985B5A-CA5E-9140-8D0D-96E99F98D7B9}" type="slidenum">
              <a:rPr kumimoji="0" lang="zh-CN" altLang="en-US" sz="1400"/>
              <a:pPr>
                <a:spcBef>
                  <a:spcPct val="0"/>
                </a:spcBef>
                <a:buClrTx/>
                <a:buSzTx/>
                <a:buFontTx/>
                <a:buNone/>
              </a:pPr>
              <a:t>50</a:t>
            </a:fld>
            <a:endParaRPr kumimoji="0" lang="en-US" altLang="zh-CN" sz="1400"/>
          </a:p>
        </p:txBody>
      </p:sp>
      <p:sp>
        <p:nvSpPr>
          <p:cNvPr id="15"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smtClean="0">
                <a:latin typeface="SimHei" panose="02010609060101010101" pitchFamily="49" charset="-122"/>
                <a:ea typeface="SimHei" panose="02010609060101010101" pitchFamily="49" charset="-122"/>
              </a:rPr>
              <a:t>1.3.1</a:t>
            </a:r>
            <a:r>
              <a:rPr lang="ja-JP" altLang="en-US" dirty="0" smtClean="0">
                <a:latin typeface="SimHei" panose="02010609060101010101" pitchFamily="49" charset="-122"/>
                <a:ea typeface="SimHei" panose="02010609060101010101" pitchFamily="49" charset="-122"/>
              </a:rPr>
              <a:t> </a:t>
            </a:r>
            <a:r>
              <a:rPr lang="zh-CN" altLang="en-US" dirty="0" smtClean="0">
                <a:latin typeface="SimHei" panose="02010609060101010101" pitchFamily="49" charset="-122"/>
                <a:ea typeface="SimHei" panose="02010609060101010101" pitchFamily="49" charset="-122"/>
              </a:rPr>
              <a:t>时间</a:t>
            </a:r>
            <a:r>
              <a:rPr lang="zh-CN" altLang="en-US" kern="0" dirty="0" smtClean="0">
                <a:solidFill>
                  <a:srgbClr val="333399"/>
                </a:solidFill>
                <a:latin typeface="SimHei" panose="02010609060101010101" pitchFamily="49" charset="-122"/>
                <a:ea typeface="SimHei" panose="02010609060101010101" pitchFamily="49" charset="-122"/>
              </a:rPr>
              <a:t>复杂性</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pic>
        <p:nvPicPr>
          <p:cNvPr id="2" name="图片 1"/>
          <p:cNvPicPr>
            <a:picLocks noChangeAspect="1"/>
          </p:cNvPicPr>
          <p:nvPr/>
        </p:nvPicPr>
        <p:blipFill>
          <a:blip r:embed="rId3"/>
          <a:stretch>
            <a:fillRect/>
          </a:stretch>
        </p:blipFill>
        <p:spPr>
          <a:xfrm>
            <a:off x="1549722" y="2695291"/>
            <a:ext cx="6830650" cy="3776947"/>
          </a:xfrm>
          <a:prstGeom prst="rect">
            <a:avLst/>
          </a:prstGeom>
        </p:spPr>
      </p:pic>
    </p:spTree>
    <p:extLst>
      <p:ext uri="{BB962C8B-B14F-4D97-AF65-F5344CB8AC3E}">
        <p14:creationId xmlns:p14="http://schemas.microsoft.com/office/powerpoint/2010/main" val="21723607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内容占位符 2">
            <a:extLst>
              <a:ext uri="{FF2B5EF4-FFF2-40B4-BE49-F238E27FC236}">
                <a16:creationId xmlns:a16="http://schemas.microsoft.com/office/drawing/2014/main" id="{6BB03D17-3AD0-2544-8E5B-2AC9D2042D11}"/>
              </a:ext>
            </a:extLst>
          </p:cNvPr>
          <p:cNvSpPr>
            <a:spLocks noGrp="1"/>
          </p:cNvSpPr>
          <p:nvPr>
            <p:ph idx="1"/>
          </p:nvPr>
        </p:nvSpPr>
        <p:spPr>
          <a:xfrm>
            <a:off x="756445" y="2005012"/>
            <a:ext cx="7772400" cy="745332"/>
          </a:xfrm>
        </p:spPr>
        <p:txBody>
          <a:bodyPr/>
          <a:lstStyle/>
          <a:p>
            <a:r>
              <a:rPr lang="zh-CN" altLang="en-US" dirty="0"/>
              <a:t>插入排序每条语句执行的次数</a:t>
            </a:r>
          </a:p>
        </p:txBody>
      </p:sp>
      <p:sp>
        <p:nvSpPr>
          <p:cNvPr id="79875" name="幻灯片编号占位符 3">
            <a:extLst>
              <a:ext uri="{FF2B5EF4-FFF2-40B4-BE49-F238E27FC236}">
                <a16:creationId xmlns:a16="http://schemas.microsoft.com/office/drawing/2014/main" id="{3117E3D7-30E4-8946-A8A6-1405F87429F2}"/>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fld id="{C5985B5A-CA5E-9140-8D0D-96E99F98D7B9}" type="slidenum">
              <a:rPr kumimoji="0" lang="zh-CN" altLang="en-US" sz="1400"/>
              <a:pPr>
                <a:spcBef>
                  <a:spcPct val="0"/>
                </a:spcBef>
                <a:buClrTx/>
                <a:buSzTx/>
                <a:buFontTx/>
                <a:buNone/>
              </a:pPr>
              <a:t>51</a:t>
            </a:fld>
            <a:endParaRPr kumimoji="0" lang="en-US" altLang="zh-CN" sz="1400"/>
          </a:p>
        </p:txBody>
      </p:sp>
      <p:pic>
        <p:nvPicPr>
          <p:cNvPr id="79876" name="图片 4">
            <a:extLst>
              <a:ext uri="{FF2B5EF4-FFF2-40B4-BE49-F238E27FC236}">
                <a16:creationId xmlns:a16="http://schemas.microsoft.com/office/drawing/2014/main" id="{F0D745DC-8587-5743-8C02-24252BDE08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1" y="2644540"/>
            <a:ext cx="7219674" cy="340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7" name="文本框 5">
            <a:extLst>
              <a:ext uri="{FF2B5EF4-FFF2-40B4-BE49-F238E27FC236}">
                <a16:creationId xmlns:a16="http://schemas.microsoft.com/office/drawing/2014/main" id="{6794EE32-0B38-A848-80F1-2CF767E9E773}"/>
              </a:ext>
            </a:extLst>
          </p:cNvPr>
          <p:cNvSpPr txBox="1">
            <a:spLocks noChangeArrowheads="1"/>
          </p:cNvSpPr>
          <p:nvPr/>
        </p:nvSpPr>
        <p:spPr bwMode="auto">
          <a:xfrm>
            <a:off x="219076" y="6198597"/>
            <a:ext cx="152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r>
              <a:rPr lang="zh-CN" altLang="en-US" sz="2400" dirty="0">
                <a:solidFill>
                  <a:srgbClr val="FF0000"/>
                </a:solidFill>
                <a:latin typeface="Times New Roman" panose="02020603050405020304" pitchFamily="18" charset="0"/>
              </a:rPr>
              <a:t>总</a:t>
            </a:r>
            <a:r>
              <a:rPr lang="zh-CN" altLang="en-US" sz="2400" dirty="0" smtClean="0">
                <a:solidFill>
                  <a:srgbClr val="FF0000"/>
                </a:solidFill>
                <a:latin typeface="Times New Roman" panose="02020603050405020304" pitchFamily="18" charset="0"/>
              </a:rPr>
              <a:t>代价：</a:t>
            </a:r>
            <a:endParaRPr lang="zh-CN" altLang="en-US" sz="2400" dirty="0">
              <a:solidFill>
                <a:srgbClr val="FF0000"/>
              </a:solidFill>
              <a:latin typeface="Times New Roman" panose="02020603050405020304" pitchFamily="18" charset="0"/>
            </a:endParaRPr>
          </a:p>
        </p:txBody>
      </p:sp>
      <p:pic>
        <p:nvPicPr>
          <p:cNvPr id="79878" name="图片 6">
            <a:extLst>
              <a:ext uri="{FF2B5EF4-FFF2-40B4-BE49-F238E27FC236}">
                <a16:creationId xmlns:a16="http://schemas.microsoft.com/office/drawing/2014/main" id="{372BFBC2-AECD-664B-8415-98249A9E2F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90289" y="6198597"/>
            <a:ext cx="7753711" cy="502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bwMode="auto">
          <a:xfrm>
            <a:off x="7475838" y="4331043"/>
            <a:ext cx="210065" cy="308919"/>
          </a:xfrm>
          <a:prstGeom prst="rect">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charset="0"/>
              <a:ea typeface="宋体" charset="0"/>
              <a:cs typeface="宋体" charset="0"/>
            </a:endParaRPr>
          </a:p>
        </p:txBody>
      </p:sp>
      <p:sp>
        <p:nvSpPr>
          <p:cNvPr id="12" name="文本框 5">
            <a:extLst>
              <a:ext uri="{FF2B5EF4-FFF2-40B4-BE49-F238E27FC236}">
                <a16:creationId xmlns:a16="http://schemas.microsoft.com/office/drawing/2014/main" id="{6794EE32-0B38-A848-80F1-2CF767E9E773}"/>
              </a:ext>
            </a:extLst>
          </p:cNvPr>
          <p:cNvSpPr txBox="1">
            <a:spLocks noChangeArrowheads="1"/>
          </p:cNvSpPr>
          <p:nvPr/>
        </p:nvSpPr>
        <p:spPr bwMode="auto">
          <a:xfrm>
            <a:off x="7954795" y="3730878"/>
            <a:ext cx="133453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r>
              <a:rPr lang="zh-CN" altLang="en-US" sz="1800" dirty="0" smtClean="0">
                <a:solidFill>
                  <a:srgbClr val="FF0000"/>
                </a:solidFill>
                <a:latin typeface="Times New Roman" panose="02020603050405020304" pitchFamily="18" charset="0"/>
              </a:rPr>
              <a:t>在</a:t>
            </a:r>
            <a:r>
              <a:rPr lang="en-US" altLang="zh-CN" sz="1800" dirty="0" smtClean="0">
                <a:solidFill>
                  <a:srgbClr val="FF0000"/>
                </a:solidFill>
                <a:latin typeface="Times New Roman" panose="02020603050405020304" pitchFamily="18" charset="0"/>
              </a:rPr>
              <a:t>for</a:t>
            </a:r>
            <a:r>
              <a:rPr lang="zh-CN" altLang="en-US" sz="1800" dirty="0" smtClean="0">
                <a:solidFill>
                  <a:srgbClr val="FF0000"/>
                </a:solidFill>
                <a:latin typeface="Times New Roman" panose="02020603050405020304" pitchFamily="18" charset="0"/>
              </a:rPr>
              <a:t>循环的迭代中，</a:t>
            </a:r>
            <a:r>
              <a:rPr lang="en-US" altLang="zh-CN" sz="1800" dirty="0" smtClean="0">
                <a:solidFill>
                  <a:srgbClr val="FF0000"/>
                </a:solidFill>
                <a:latin typeface="Times New Roman" panose="02020603050405020304" pitchFamily="18" charset="0"/>
              </a:rPr>
              <a:t>while</a:t>
            </a:r>
            <a:r>
              <a:rPr lang="zh-CN" altLang="en-US" sz="1800" dirty="0" smtClean="0">
                <a:solidFill>
                  <a:srgbClr val="FF0000"/>
                </a:solidFill>
                <a:latin typeface="Times New Roman" panose="02020603050405020304" pitchFamily="18" charset="0"/>
              </a:rPr>
              <a:t>循环的次数</a:t>
            </a:r>
            <a:endParaRPr lang="zh-CN" altLang="en-US" sz="1800" dirty="0">
              <a:solidFill>
                <a:srgbClr val="FF0000"/>
              </a:solidFill>
              <a:latin typeface="Times New Roman" panose="02020603050405020304" pitchFamily="18" charset="0"/>
            </a:endParaRPr>
          </a:p>
        </p:txBody>
      </p:sp>
      <p:cxnSp>
        <p:nvCxnSpPr>
          <p:cNvPr id="5" name="直接箭头连接符 4"/>
          <p:cNvCxnSpPr>
            <a:endCxn id="12" idx="1"/>
          </p:cNvCxnSpPr>
          <p:nvPr/>
        </p:nvCxnSpPr>
        <p:spPr bwMode="auto">
          <a:xfrm flipV="1">
            <a:off x="7685903" y="4331043"/>
            <a:ext cx="268892" cy="154459"/>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smtClean="0">
                <a:latin typeface="SimHei" panose="02010609060101010101" pitchFamily="49" charset="-122"/>
                <a:ea typeface="SimHei" panose="02010609060101010101" pitchFamily="49" charset="-122"/>
              </a:rPr>
              <a:t>1.3.1</a:t>
            </a:r>
            <a:r>
              <a:rPr lang="ja-JP" altLang="en-US" dirty="0" smtClean="0">
                <a:latin typeface="SimHei" panose="02010609060101010101" pitchFamily="49" charset="-122"/>
                <a:ea typeface="SimHei" panose="02010609060101010101" pitchFamily="49" charset="-122"/>
              </a:rPr>
              <a:t> </a:t>
            </a:r>
            <a:r>
              <a:rPr lang="zh-CN" altLang="en-US" dirty="0" smtClean="0">
                <a:latin typeface="SimHei" panose="02010609060101010101" pitchFamily="49" charset="-122"/>
                <a:ea typeface="SimHei" panose="02010609060101010101" pitchFamily="49" charset="-122"/>
              </a:rPr>
              <a:t>时间</a:t>
            </a:r>
            <a:r>
              <a:rPr lang="zh-CN" altLang="en-US" kern="0" dirty="0" smtClean="0">
                <a:solidFill>
                  <a:srgbClr val="333399"/>
                </a:solidFill>
                <a:latin typeface="SimHei" panose="02010609060101010101" pitchFamily="49" charset="-122"/>
                <a:ea typeface="SimHei" panose="02010609060101010101" pitchFamily="49" charset="-122"/>
              </a:rPr>
              <a:t>复杂性</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a:extLst>
              <a:ext uri="{FF2B5EF4-FFF2-40B4-BE49-F238E27FC236}">
                <a16:creationId xmlns:a16="http://schemas.microsoft.com/office/drawing/2014/main" id="{C398A2D8-5038-AB48-AF77-1F1963329D6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fld id="{2BDAA837-E60F-1F46-8B4A-0338951EEAAF}" type="slidenum">
              <a:rPr kumimoji="0" lang="zh-CN" altLang="en-US" sz="1400"/>
              <a:pPr>
                <a:spcBef>
                  <a:spcPct val="0"/>
                </a:spcBef>
                <a:buClrTx/>
                <a:buSzTx/>
                <a:buFontTx/>
                <a:buNone/>
              </a:pPr>
              <a:t>52</a:t>
            </a:fld>
            <a:endParaRPr kumimoji="0" lang="en-US" altLang="zh-CN" sz="1400"/>
          </a:p>
        </p:txBody>
      </p:sp>
      <p:pic>
        <p:nvPicPr>
          <p:cNvPr id="81924" name="图片 5">
            <a:extLst>
              <a:ext uri="{FF2B5EF4-FFF2-40B4-BE49-F238E27FC236}">
                <a16:creationId xmlns:a16="http://schemas.microsoft.com/office/drawing/2014/main" id="{49F5C17E-AEE2-8544-A3E4-683B1EA2E36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0938" y="2595416"/>
            <a:ext cx="6926520" cy="811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图片 7">
            <a:extLst>
              <a:ext uri="{FF2B5EF4-FFF2-40B4-BE49-F238E27FC236}">
                <a16:creationId xmlns:a16="http://schemas.microsoft.com/office/drawing/2014/main" id="{05755AC3-EF13-4643-A4B4-4CF6088FBD2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811346"/>
            <a:ext cx="2193041" cy="1317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图片 8">
            <a:extLst>
              <a:ext uri="{FF2B5EF4-FFF2-40B4-BE49-F238E27FC236}">
                <a16:creationId xmlns:a16="http://schemas.microsoft.com/office/drawing/2014/main" id="{FE952EB6-32F0-E442-ADCB-590B66EAB6E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93041" y="4401309"/>
            <a:ext cx="6165850" cy="20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8" name="图片 9">
            <a:extLst>
              <a:ext uri="{FF2B5EF4-FFF2-40B4-BE49-F238E27FC236}">
                <a16:creationId xmlns:a16="http://schemas.microsoft.com/office/drawing/2014/main" id="{ABAA32A5-0BE0-CA4F-BE0B-167F76D2C5B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66356" y="3365287"/>
            <a:ext cx="1181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5" name="图片 10">
            <a:extLst>
              <a:ext uri="{FF2B5EF4-FFF2-40B4-BE49-F238E27FC236}">
                <a16:creationId xmlns:a16="http://schemas.microsoft.com/office/drawing/2014/main" id="{A6B7DD1A-5D14-2C4A-9E76-01E6A1930AE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28206" y="6395600"/>
            <a:ext cx="20574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smtClean="0">
                <a:latin typeface="SimHei" panose="02010609060101010101" pitchFamily="49" charset="-122"/>
                <a:ea typeface="SimHei" panose="02010609060101010101" pitchFamily="49" charset="-122"/>
              </a:rPr>
              <a:t>1.3.1</a:t>
            </a:r>
            <a:r>
              <a:rPr lang="ja-JP" altLang="en-US" dirty="0" smtClean="0">
                <a:latin typeface="SimHei" panose="02010609060101010101" pitchFamily="49" charset="-122"/>
                <a:ea typeface="SimHei" panose="02010609060101010101" pitchFamily="49" charset="-122"/>
              </a:rPr>
              <a:t> </a:t>
            </a:r>
            <a:r>
              <a:rPr lang="zh-CN" altLang="en-US" dirty="0" smtClean="0">
                <a:latin typeface="SimHei" panose="02010609060101010101" pitchFamily="49" charset="-122"/>
                <a:ea typeface="SimHei" panose="02010609060101010101" pitchFamily="49" charset="-122"/>
              </a:rPr>
              <a:t>时间</a:t>
            </a:r>
            <a:r>
              <a:rPr lang="zh-CN" altLang="en-US" kern="0" dirty="0" smtClean="0">
                <a:solidFill>
                  <a:srgbClr val="333399"/>
                </a:solidFill>
                <a:latin typeface="SimHei" panose="02010609060101010101" pitchFamily="49" charset="-122"/>
                <a:ea typeface="SimHei" panose="02010609060101010101" pitchFamily="49" charset="-122"/>
              </a:rPr>
              <a:t>复杂性</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
        <p:nvSpPr>
          <p:cNvPr id="14" name="内容占位符 2">
            <a:extLst>
              <a:ext uri="{FF2B5EF4-FFF2-40B4-BE49-F238E27FC236}">
                <a16:creationId xmlns:a16="http://schemas.microsoft.com/office/drawing/2014/main" id="{6BB03D17-3AD0-2544-8E5B-2AC9D2042D11}"/>
              </a:ext>
            </a:extLst>
          </p:cNvPr>
          <p:cNvSpPr>
            <a:spLocks noGrp="1"/>
          </p:cNvSpPr>
          <p:nvPr>
            <p:ph idx="1"/>
          </p:nvPr>
        </p:nvSpPr>
        <p:spPr>
          <a:xfrm>
            <a:off x="744088" y="1982788"/>
            <a:ext cx="7772400" cy="745332"/>
          </a:xfrm>
        </p:spPr>
        <p:txBody>
          <a:bodyPr/>
          <a:lstStyle/>
          <a:p>
            <a:r>
              <a:rPr lang="zh-CN" altLang="en-US" dirty="0" smtClean="0"/>
              <a:t>最好</a:t>
            </a:r>
            <a:r>
              <a:rPr lang="zh-CN" altLang="en-US" dirty="0"/>
              <a:t>情况下（已经排序好）总</a:t>
            </a:r>
            <a:r>
              <a:rPr lang="zh-CN" altLang="en-US" dirty="0" smtClean="0"/>
              <a:t>代价</a:t>
            </a:r>
            <a:endParaRPr lang="zh-CN" altLang="en-US" dirty="0"/>
          </a:p>
        </p:txBody>
      </p:sp>
      <p:sp>
        <p:nvSpPr>
          <p:cNvPr id="15" name="内容占位符 2">
            <a:extLst>
              <a:ext uri="{FF2B5EF4-FFF2-40B4-BE49-F238E27FC236}">
                <a16:creationId xmlns:a16="http://schemas.microsoft.com/office/drawing/2014/main" id="{6BB03D17-3AD0-2544-8E5B-2AC9D2042D11}"/>
              </a:ext>
            </a:extLst>
          </p:cNvPr>
          <p:cNvSpPr txBox="1">
            <a:spLocks/>
          </p:cNvSpPr>
          <p:nvPr/>
        </p:nvSpPr>
        <p:spPr bwMode="auto">
          <a:xfrm>
            <a:off x="819321" y="3891461"/>
            <a:ext cx="7772400" cy="745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r>
              <a:rPr lang="zh-CN" altLang="en-US" kern="0" dirty="0" smtClean="0"/>
              <a:t>最坏情况下（反向排序）总代价</a:t>
            </a:r>
            <a:endParaRPr lang="zh-CN" altLang="en-US" kern="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内容占位符 2">
            <a:extLst>
              <a:ext uri="{FF2B5EF4-FFF2-40B4-BE49-F238E27FC236}">
                <a16:creationId xmlns:a16="http://schemas.microsoft.com/office/drawing/2014/main" id="{FA026C99-69F3-484E-93B5-ACDDB011EB06}"/>
              </a:ext>
            </a:extLst>
          </p:cNvPr>
          <p:cNvSpPr>
            <a:spLocks noGrp="1"/>
          </p:cNvSpPr>
          <p:nvPr>
            <p:ph idx="1"/>
          </p:nvPr>
        </p:nvSpPr>
        <p:spPr>
          <a:xfrm>
            <a:off x="713946" y="1985040"/>
            <a:ext cx="8430054" cy="4815810"/>
          </a:xfrm>
        </p:spPr>
        <p:txBody>
          <a:bodyPr/>
          <a:lstStyle/>
          <a:p>
            <a:r>
              <a:rPr lang="zh-CN" altLang="en-US" dirty="0" smtClean="0"/>
              <a:t>考察：</a:t>
            </a:r>
            <a:endParaRPr lang="en-US" altLang="zh-CN" dirty="0"/>
          </a:p>
          <a:p>
            <a:pPr lvl="1"/>
            <a:r>
              <a:rPr lang="zh-CN" altLang="en-US" dirty="0">
                <a:latin typeface="Times New Roman" panose="02020603050405020304" pitchFamily="18" charset="0"/>
                <a:cs typeface="Times New Roman" panose="02020603050405020304" pitchFamily="18" charset="0"/>
              </a:rPr>
              <a:t>当</a:t>
            </a:r>
            <a:r>
              <a:rPr lang="en-US" altLang="zh-CN" i="1"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很大时</a:t>
            </a:r>
            <a:r>
              <a:rPr lang="zh-CN" altLang="en-US" dirty="0" smtClean="0">
                <a:latin typeface="Times New Roman" panose="02020603050405020304" pitchFamily="18" charset="0"/>
                <a:cs typeface="Times New Roman" panose="02020603050405020304" pitchFamily="18" charset="0"/>
              </a:rPr>
              <a:t>，</a:t>
            </a:r>
            <a:r>
              <a:rPr lang="en-US" altLang="zh-CN" i="1" dirty="0" smtClean="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不</a:t>
            </a:r>
            <a:r>
              <a:rPr lang="zh-CN" altLang="en-US" dirty="0" smtClean="0">
                <a:latin typeface="Times New Roman" panose="02020603050405020304" pitchFamily="18" charset="0"/>
                <a:cs typeface="Times New Roman" panose="02020603050405020304" pitchFamily="18" charset="0"/>
              </a:rPr>
              <a:t>起作用</a:t>
            </a:r>
            <a:endParaRPr lang="en-US" altLang="en-US" dirty="0">
              <a:latin typeface="Times New Roman" panose="02020603050405020304" pitchFamily="18" charset="0"/>
              <a:cs typeface="Times New Roman" panose="02020603050405020304" pitchFamily="18" charset="0"/>
            </a:endParaRPr>
          </a:p>
          <a:p>
            <a:pPr lvl="2"/>
            <a:r>
              <a:rPr lang="zh-CN" altLang="en-US" dirty="0" smtClean="0">
                <a:latin typeface="Times New Roman" panose="02020603050405020304" pitchFamily="18" charset="0"/>
                <a:cs typeface="Times New Roman" panose="02020603050405020304" pitchFamily="18" charset="0"/>
              </a:rPr>
              <a:t>如</a:t>
            </a:r>
            <a:r>
              <a:rPr lang="zh-CN" altLang="en-US" dirty="0">
                <a:latin typeface="Times New Roman" panose="02020603050405020304" pitchFamily="18" charset="0"/>
                <a:cs typeface="Times New Roman" panose="02020603050405020304" pitchFamily="18" charset="0"/>
              </a:rPr>
              <a:t>将</a:t>
            </a:r>
            <a:r>
              <a:rPr lang="en-US" altLang="zh-CN" i="1" dirty="0">
                <a:latin typeface="Times New Roman" panose="02020603050405020304" pitchFamily="18" charset="0"/>
                <a:cs typeface="Times New Roman" panose="02020603050405020304" pitchFamily="18" charset="0"/>
              </a:rPr>
              <a:t>an</a:t>
            </a:r>
            <a:r>
              <a:rPr lang="en-US" altLang="zh-CN" i="1" baseline="30000"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和</a:t>
            </a:r>
            <a:r>
              <a:rPr lang="en-US" altLang="zh-CN" i="1" dirty="0">
                <a:latin typeface="Times New Roman" panose="02020603050405020304" pitchFamily="18" charset="0"/>
                <a:cs typeface="Times New Roman" panose="02020603050405020304" pitchFamily="18" charset="0"/>
              </a:rPr>
              <a:t>dn</a:t>
            </a:r>
            <a:r>
              <a:rPr lang="en-US" altLang="zh-CN" i="1" baseline="30000"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比较，当</a:t>
            </a:r>
            <a:r>
              <a:rPr lang="en-US" altLang="zh-CN" i="1"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很大时，系数</a:t>
            </a:r>
            <a:r>
              <a:rPr lang="en-US" altLang="zh-CN" i="1"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和</a:t>
            </a:r>
            <a:r>
              <a:rPr lang="en-US" altLang="zh-CN" i="1" dirty="0">
                <a:latin typeface="Times New Roman" panose="02020603050405020304" pitchFamily="18" charset="0"/>
                <a:cs typeface="Times New Roman" panose="02020603050405020304" pitchFamily="18" charset="0"/>
              </a:rPr>
              <a:t>d</a:t>
            </a:r>
            <a:r>
              <a:rPr lang="zh-CN" altLang="en-US" dirty="0">
                <a:latin typeface="Times New Roman" panose="02020603050405020304" pitchFamily="18" charset="0"/>
                <a:cs typeface="Times New Roman" panose="02020603050405020304" pitchFamily="18" charset="0"/>
              </a:rPr>
              <a:t>不</a:t>
            </a:r>
            <a:r>
              <a:rPr lang="zh-CN" altLang="en-US" dirty="0" smtClean="0">
                <a:latin typeface="Times New Roman" panose="02020603050405020304" pitchFamily="18" charset="0"/>
                <a:cs typeface="Times New Roman" panose="02020603050405020304" pitchFamily="18" charset="0"/>
              </a:rPr>
              <a:t>起作用</a:t>
            </a:r>
            <a:endParaRPr lang="zh-CN" altLang="en-US" dirty="0">
              <a:latin typeface="Times New Roman" panose="02020603050405020304" pitchFamily="18" charset="0"/>
              <a:cs typeface="Times New Roman" panose="02020603050405020304" pitchFamily="18" charset="0"/>
            </a:endParaRPr>
          </a:p>
          <a:p>
            <a:pPr lvl="1"/>
            <a:r>
              <a:rPr lang="zh-CN" altLang="en-US" dirty="0" smtClean="0">
                <a:latin typeface="Times New Roman" panose="02020603050405020304" pitchFamily="18" charset="0"/>
                <a:cs typeface="Times New Roman" panose="02020603050405020304" pitchFamily="18" charset="0"/>
              </a:rPr>
              <a:t>当</a:t>
            </a:r>
            <a:r>
              <a:rPr lang="en-US" altLang="zh-CN" i="1" dirty="0" smtClean="0">
                <a:latin typeface="Times New Roman" panose="02020603050405020304" pitchFamily="18" charset="0"/>
                <a:cs typeface="Times New Roman" panose="02020603050405020304" pitchFamily="18" charset="0"/>
              </a:rPr>
              <a:t>n</a:t>
            </a:r>
            <a:r>
              <a:rPr lang="zh-CN" altLang="en-US" dirty="0" smtClean="0">
                <a:latin typeface="Times New Roman" panose="02020603050405020304" pitchFamily="18" charset="0"/>
                <a:cs typeface="Times New Roman" panose="02020603050405020304" pitchFamily="18" charset="0"/>
              </a:rPr>
              <a:t>很大时，低阶项（</a:t>
            </a:r>
            <a:r>
              <a:rPr lang="en-US" altLang="zh-CN" i="1" dirty="0" err="1" smtClean="0">
                <a:latin typeface="Times New Roman" panose="02020603050405020304" pitchFamily="18" charset="0"/>
                <a:cs typeface="Times New Roman" panose="02020603050405020304" pitchFamily="18" charset="0"/>
              </a:rPr>
              <a:t>bn+c</a:t>
            </a:r>
            <a:r>
              <a:rPr lang="zh-CN" altLang="en-US" dirty="0" smtClean="0">
                <a:latin typeface="Times New Roman" panose="02020603050405020304" pitchFamily="18" charset="0"/>
                <a:cs typeface="Times New Roman" panose="02020603050405020304" pitchFamily="18" charset="0"/>
              </a:rPr>
              <a:t>）不起作用</a:t>
            </a:r>
          </a:p>
          <a:p>
            <a:pPr lvl="1"/>
            <a:r>
              <a:rPr lang="zh-CN" altLang="en-US" dirty="0" smtClean="0">
                <a:latin typeface="Times New Roman" panose="02020603050405020304" pitchFamily="18" charset="0"/>
                <a:cs typeface="Times New Roman" panose="02020603050405020304" pitchFamily="18" charset="0"/>
              </a:rPr>
              <a:t>算法运行时间</a:t>
            </a:r>
            <a:r>
              <a:rPr lang="zh-CN" altLang="en-US" dirty="0">
                <a:latin typeface="Times New Roman" panose="02020603050405020304" pitchFamily="18" charset="0"/>
                <a:cs typeface="Times New Roman" panose="02020603050405020304" pitchFamily="18" charset="0"/>
              </a:rPr>
              <a:t>主要</a:t>
            </a:r>
            <a:r>
              <a:rPr lang="zh-CN" altLang="en-US" dirty="0" smtClean="0">
                <a:latin typeface="Times New Roman" panose="02020603050405020304" pitchFamily="18" charset="0"/>
                <a:cs typeface="Times New Roman" panose="02020603050405020304" pitchFamily="18" charset="0"/>
              </a:rPr>
              <a:t>是</a:t>
            </a:r>
            <a:r>
              <a:rPr lang="en-US" altLang="zh-CN" i="1" dirty="0" smtClean="0">
                <a:latin typeface="Times New Roman" panose="02020603050405020304" pitchFamily="18" charset="0"/>
                <a:cs typeface="Times New Roman" panose="02020603050405020304" pitchFamily="18" charset="0"/>
              </a:rPr>
              <a:t>n</a:t>
            </a:r>
            <a:r>
              <a:rPr lang="en-US" altLang="zh-CN" i="1" baseline="30000"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起作用</a:t>
            </a:r>
            <a:r>
              <a:rPr lang="zh-CN" altLang="en-US" dirty="0">
                <a:latin typeface="Times New Roman" panose="02020603050405020304" pitchFamily="18" charset="0"/>
                <a:cs typeface="Times New Roman" panose="02020603050405020304" pitchFamily="18" charset="0"/>
              </a:rPr>
              <a:t>，称插入排序</a:t>
            </a:r>
            <a:r>
              <a:rPr lang="zh-CN" altLang="en-US" dirty="0" smtClean="0">
                <a:latin typeface="Times New Roman" panose="02020603050405020304" pitchFamily="18" charset="0"/>
                <a:cs typeface="Times New Roman" panose="02020603050405020304" pitchFamily="18" charset="0"/>
              </a:rPr>
              <a:t>的运行时间（时间复杂</a:t>
            </a:r>
            <a:r>
              <a:rPr lang="zh-CN" altLang="en-US" dirty="0">
                <a:latin typeface="Times New Roman" panose="02020603050405020304" pitchFamily="18" charset="0"/>
                <a:cs typeface="Times New Roman" panose="02020603050405020304" pitchFamily="18" charset="0"/>
              </a:rPr>
              <a:t>性</a:t>
            </a:r>
            <a:r>
              <a:rPr lang="zh-CN" altLang="en-US" dirty="0" smtClean="0">
                <a:latin typeface="Times New Roman" panose="02020603050405020304" pitchFamily="18" charset="0"/>
                <a:cs typeface="Times New Roman" panose="02020603050405020304" pitchFamily="18" charset="0"/>
              </a:rPr>
              <a:t>）为“</a:t>
            </a:r>
            <a:r>
              <a:rPr lang="en-US" altLang="zh-CN" i="1" dirty="0" smtClean="0">
                <a:latin typeface="Times New Roman" panose="02020603050405020304" pitchFamily="18" charset="0"/>
                <a:cs typeface="Times New Roman" panose="02020603050405020304" pitchFamily="18" charset="0"/>
              </a:rPr>
              <a:t>n</a:t>
            </a:r>
            <a:r>
              <a:rPr lang="en-US" altLang="zh-CN" i="1" baseline="30000"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阶”</a:t>
            </a:r>
            <a:endParaRPr lang="en-US" altLang="zh-CN" dirty="0" smtClean="0">
              <a:latin typeface="Times New Roman" panose="02020603050405020304" pitchFamily="18" charset="0"/>
              <a:cs typeface="Times New Roman" panose="02020603050405020304" pitchFamily="18" charset="0"/>
            </a:endParaRPr>
          </a:p>
          <a:p>
            <a:pPr lvl="0">
              <a:buClr>
                <a:srgbClr val="3333CC"/>
              </a:buClr>
            </a:pPr>
            <a:r>
              <a:rPr lang="zh-CN" altLang="en-US" dirty="0">
                <a:solidFill>
                  <a:srgbClr val="000000"/>
                </a:solidFill>
                <a:latin typeface="Times New Roman" panose="02020603050405020304" pitchFamily="18" charset="0"/>
                <a:cs typeface="Times New Roman" panose="02020603050405020304" pitchFamily="18" charset="0"/>
              </a:rPr>
              <a:t>渐近</a:t>
            </a:r>
            <a:r>
              <a:rPr lang="zh-CN" altLang="en-US" dirty="0" smtClean="0">
                <a:solidFill>
                  <a:srgbClr val="000000"/>
                </a:solidFill>
                <a:latin typeface="Times New Roman" panose="02020603050405020304" pitchFamily="18" charset="0"/>
                <a:cs typeface="Times New Roman" panose="02020603050405020304" pitchFamily="18" charset="0"/>
              </a:rPr>
              <a:t>运行时间</a:t>
            </a:r>
            <a:r>
              <a:rPr lang="en-US" altLang="zh-CN" dirty="0" smtClean="0">
                <a:solidFill>
                  <a:srgbClr val="000000"/>
                </a:solidFill>
                <a:latin typeface="Times New Roman" panose="02020603050405020304" pitchFamily="18" charset="0"/>
                <a:cs typeface="Times New Roman" panose="02020603050405020304" pitchFamily="18" charset="0"/>
              </a:rPr>
              <a:t>(</a:t>
            </a:r>
            <a:r>
              <a:rPr lang="zh-CN" altLang="en-US" dirty="0" smtClean="0">
                <a:solidFill>
                  <a:srgbClr val="000000"/>
                </a:solidFill>
                <a:latin typeface="Times New Roman" panose="02020603050405020304" pitchFamily="18" charset="0"/>
                <a:cs typeface="Times New Roman" panose="02020603050405020304" pitchFamily="18" charset="0"/>
              </a:rPr>
              <a:t>时间复杂性</a:t>
            </a:r>
            <a:r>
              <a:rPr lang="en-US" altLang="zh-CN" dirty="0" smtClean="0">
                <a:solidFill>
                  <a:srgbClr val="000000"/>
                </a:solidFill>
                <a:latin typeface="Times New Roman" panose="02020603050405020304" pitchFamily="18" charset="0"/>
                <a:cs typeface="Times New Roman" panose="02020603050405020304" pitchFamily="18" charset="0"/>
              </a:rPr>
              <a:t>)</a:t>
            </a:r>
            <a:r>
              <a:rPr lang="zh-CN" altLang="en-US" dirty="0" smtClean="0">
                <a:solidFill>
                  <a:srgbClr val="000000"/>
                </a:solidFill>
                <a:latin typeface="Times New Roman" panose="02020603050405020304" pitchFamily="18" charset="0"/>
                <a:cs typeface="Times New Roman" panose="02020603050405020304" pitchFamily="18" charset="0"/>
              </a:rPr>
              <a:t>：去除运行时间</a:t>
            </a:r>
            <a:r>
              <a:rPr lang="zh-CN" altLang="en-US" dirty="0">
                <a:solidFill>
                  <a:srgbClr val="000000"/>
                </a:solidFill>
                <a:latin typeface="Times New Roman" panose="02020603050405020304" pitchFamily="18" charset="0"/>
                <a:cs typeface="Times New Roman" panose="02020603050405020304" pitchFamily="18" charset="0"/>
              </a:rPr>
              <a:t>函数中的低阶项和首项</a:t>
            </a:r>
            <a:r>
              <a:rPr lang="zh-CN" altLang="en-US" dirty="0" smtClean="0">
                <a:solidFill>
                  <a:srgbClr val="000000"/>
                </a:solidFill>
                <a:latin typeface="Times New Roman" panose="02020603050405020304" pitchFamily="18" charset="0"/>
                <a:cs typeface="Times New Roman" panose="02020603050405020304" pitchFamily="18" charset="0"/>
              </a:rPr>
              <a:t>常数</a:t>
            </a:r>
            <a:endParaRPr lang="en-US" altLang="zh-CN" dirty="0" smtClean="0">
              <a:latin typeface="Times New Roman" panose="02020603050405020304" pitchFamily="18" charset="0"/>
              <a:cs typeface="Times New Roman" panose="02020603050405020304" pitchFamily="18" charset="0"/>
            </a:endParaRPr>
          </a:p>
        </p:txBody>
      </p:sp>
      <p:sp>
        <p:nvSpPr>
          <p:cNvPr id="82947" name="幻灯片编号占位符 3">
            <a:extLst>
              <a:ext uri="{FF2B5EF4-FFF2-40B4-BE49-F238E27FC236}">
                <a16:creationId xmlns:a16="http://schemas.microsoft.com/office/drawing/2014/main" id="{2BFB02F8-C5C8-0442-9887-0793C04658A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fld id="{7F17B8DF-8466-6044-B7F9-D9DA31A1FE27}" type="slidenum">
              <a:rPr kumimoji="0" lang="zh-CN" altLang="en-US" sz="1400"/>
              <a:pPr>
                <a:spcBef>
                  <a:spcPct val="0"/>
                </a:spcBef>
                <a:buClrTx/>
                <a:buSzTx/>
                <a:buFontTx/>
                <a:buNone/>
              </a:pPr>
              <a:t>53</a:t>
            </a:fld>
            <a:endParaRPr kumimoji="0" lang="en-US" altLang="zh-CN" sz="1400"/>
          </a:p>
        </p:txBody>
      </p:sp>
      <p:pic>
        <p:nvPicPr>
          <p:cNvPr id="6" name="图片 10">
            <a:extLst>
              <a:ext uri="{FF2B5EF4-FFF2-40B4-BE49-F238E27FC236}">
                <a16:creationId xmlns:a16="http://schemas.microsoft.com/office/drawing/2014/main" id="{A944A24A-CCA9-2844-8E58-EC2B4EF689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9523" y="2069326"/>
            <a:ext cx="20574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smtClean="0">
                <a:latin typeface="SimHei" panose="02010609060101010101" pitchFamily="49" charset="-122"/>
                <a:ea typeface="SimHei" panose="02010609060101010101" pitchFamily="49" charset="-122"/>
              </a:rPr>
              <a:t>1.3.1</a:t>
            </a:r>
            <a:r>
              <a:rPr lang="ja-JP" altLang="en-US" dirty="0" smtClean="0">
                <a:latin typeface="SimHei" panose="02010609060101010101" pitchFamily="49" charset="-122"/>
                <a:ea typeface="SimHei" panose="02010609060101010101" pitchFamily="49" charset="-122"/>
              </a:rPr>
              <a:t> </a:t>
            </a:r>
            <a:r>
              <a:rPr lang="zh-CN" altLang="en-US" dirty="0" smtClean="0">
                <a:latin typeface="SimHei" panose="02010609060101010101" pitchFamily="49" charset="-122"/>
                <a:ea typeface="SimHei" panose="02010609060101010101" pitchFamily="49" charset="-122"/>
              </a:rPr>
              <a:t>时间</a:t>
            </a:r>
            <a:r>
              <a:rPr lang="zh-CN" altLang="en-US" kern="0" dirty="0" smtClean="0">
                <a:solidFill>
                  <a:srgbClr val="333399"/>
                </a:solidFill>
                <a:latin typeface="SimHei" panose="02010609060101010101" pitchFamily="49" charset="-122"/>
                <a:ea typeface="SimHei" panose="02010609060101010101" pitchFamily="49" charset="-122"/>
              </a:rPr>
              <a:t>复杂性</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内容占位符 2">
            <a:extLst>
              <a:ext uri="{FF2B5EF4-FFF2-40B4-BE49-F238E27FC236}">
                <a16:creationId xmlns:a16="http://schemas.microsoft.com/office/drawing/2014/main" id="{FA026C99-69F3-484E-93B5-ACDDB011EB06}"/>
              </a:ext>
            </a:extLst>
          </p:cNvPr>
          <p:cNvSpPr>
            <a:spLocks noGrp="1"/>
          </p:cNvSpPr>
          <p:nvPr>
            <p:ph idx="1"/>
          </p:nvPr>
        </p:nvSpPr>
        <p:spPr>
          <a:xfrm>
            <a:off x="596265" y="1992184"/>
            <a:ext cx="8430054" cy="2687637"/>
          </a:xfrm>
        </p:spPr>
        <p:txBody>
          <a:bodyPr/>
          <a:lstStyle/>
          <a:p>
            <a:r>
              <a:rPr lang="zh-CN" altLang="en-US" dirty="0" smtClean="0"/>
              <a:t>阶的增长</a:t>
            </a:r>
            <a:endParaRPr lang="en-US" altLang="zh-CN" dirty="0"/>
          </a:p>
          <a:p>
            <a:pPr lvl="1"/>
            <a:r>
              <a:rPr lang="zh-CN" altLang="en-US" dirty="0" smtClean="0">
                <a:latin typeface="Times New Roman" panose="02020603050405020304" pitchFamily="18" charset="0"/>
                <a:cs typeface="Times New Roman" panose="02020603050405020304" pitchFamily="18" charset="0"/>
              </a:rPr>
              <a:t>如何描述算法的效率？</a:t>
            </a:r>
            <a:endParaRPr lang="en-US" altLang="en-US" dirty="0">
              <a:latin typeface="Times New Roman" panose="02020603050405020304" pitchFamily="18" charset="0"/>
              <a:cs typeface="Times New Roman" panose="02020603050405020304" pitchFamily="18" charset="0"/>
            </a:endParaRPr>
          </a:p>
          <a:p>
            <a:pPr lvl="2"/>
            <a:r>
              <a:rPr lang="zh-CN" altLang="en-US" dirty="0" smtClean="0">
                <a:latin typeface="Times New Roman" panose="02020603050405020304" pitchFamily="18" charset="0"/>
                <a:cs typeface="Times New Roman" panose="02020603050405020304" pitchFamily="18" charset="0"/>
              </a:rPr>
              <a:t>增长率或增长量级</a:t>
            </a:r>
          </a:p>
          <a:p>
            <a:pPr lvl="1"/>
            <a:r>
              <a:rPr lang="zh-CN" altLang="en-US" dirty="0" smtClean="0">
                <a:latin typeface="Times New Roman" panose="02020603050405020304" pitchFamily="18" charset="0"/>
                <a:cs typeface="Times New Roman" panose="02020603050405020304" pitchFamily="18" charset="0"/>
              </a:rPr>
              <a:t>忽略低阶项和常系数，保留最高阶项</a:t>
            </a:r>
            <a:endParaRPr lang="en-US" altLang="zh-CN" dirty="0" smtClean="0">
              <a:latin typeface="Times New Roman" panose="02020603050405020304" pitchFamily="18" charset="0"/>
              <a:cs typeface="Times New Roman" panose="02020603050405020304" pitchFamily="18" charset="0"/>
            </a:endParaRPr>
          </a:p>
          <a:p>
            <a:r>
              <a:rPr lang="zh-CN" altLang="en-US" dirty="0" smtClean="0"/>
              <a:t>典型</a:t>
            </a:r>
            <a:r>
              <a:rPr lang="zh-CN" altLang="en-US" dirty="0"/>
              <a:t>的时间复杂度函数</a:t>
            </a:r>
          </a:p>
          <a:p>
            <a:endParaRPr lang="en-US" altLang="zh-CN" dirty="0"/>
          </a:p>
          <a:p>
            <a:pPr lvl="1"/>
            <a:endParaRPr lang="en-US" altLang="zh-CN" dirty="0" smtClean="0">
              <a:latin typeface="Times New Roman" panose="02020603050405020304" pitchFamily="18" charset="0"/>
              <a:cs typeface="Times New Roman" panose="02020603050405020304" pitchFamily="18" charset="0"/>
            </a:endParaRPr>
          </a:p>
        </p:txBody>
      </p:sp>
      <p:sp>
        <p:nvSpPr>
          <p:cNvPr id="82947" name="幻灯片编号占位符 3">
            <a:extLst>
              <a:ext uri="{FF2B5EF4-FFF2-40B4-BE49-F238E27FC236}">
                <a16:creationId xmlns:a16="http://schemas.microsoft.com/office/drawing/2014/main" id="{2BFB02F8-C5C8-0442-9887-0793C04658A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fld id="{7F17B8DF-8466-6044-B7F9-D9DA31A1FE27}" type="slidenum">
              <a:rPr kumimoji="0" lang="zh-CN" altLang="en-US" sz="1400"/>
              <a:pPr>
                <a:spcBef>
                  <a:spcPct val="0"/>
                </a:spcBef>
                <a:buClrTx/>
                <a:buSzTx/>
                <a:buFontTx/>
                <a:buNone/>
              </a:pPr>
              <a:t>54</a:t>
            </a:fld>
            <a:endParaRPr kumimoji="0" lang="en-US" altLang="zh-CN" sz="1400"/>
          </a:p>
        </p:txBody>
      </p:sp>
      <p:pic>
        <p:nvPicPr>
          <p:cNvPr id="10" name="图片 6">
            <a:extLst>
              <a:ext uri="{FF2B5EF4-FFF2-40B4-BE49-F238E27FC236}">
                <a16:creationId xmlns:a16="http://schemas.microsoft.com/office/drawing/2014/main" id="{E335A2D3-C8E2-B14B-A459-4BF33480B7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7947" y="4076557"/>
            <a:ext cx="3559765" cy="278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smtClean="0">
                <a:latin typeface="SimHei" panose="02010609060101010101" pitchFamily="49" charset="-122"/>
                <a:ea typeface="SimHei" panose="02010609060101010101" pitchFamily="49" charset="-122"/>
              </a:rPr>
              <a:t>1.3.1</a:t>
            </a:r>
            <a:r>
              <a:rPr lang="ja-JP" altLang="en-US" dirty="0" smtClean="0">
                <a:latin typeface="SimHei" panose="02010609060101010101" pitchFamily="49" charset="-122"/>
                <a:ea typeface="SimHei" panose="02010609060101010101" pitchFamily="49" charset="-122"/>
              </a:rPr>
              <a:t> </a:t>
            </a:r>
            <a:r>
              <a:rPr lang="zh-CN" altLang="en-US" dirty="0" smtClean="0">
                <a:latin typeface="SimHei" panose="02010609060101010101" pitchFamily="49" charset="-122"/>
                <a:ea typeface="SimHei" panose="02010609060101010101" pitchFamily="49" charset="-122"/>
              </a:rPr>
              <a:t>时间</a:t>
            </a:r>
            <a:r>
              <a:rPr lang="zh-CN" altLang="en-US" kern="0" dirty="0" smtClean="0">
                <a:solidFill>
                  <a:srgbClr val="333399"/>
                </a:solidFill>
                <a:latin typeface="SimHei" panose="02010609060101010101" pitchFamily="49" charset="-122"/>
                <a:ea typeface="SimHei" panose="02010609060101010101" pitchFamily="49" charset="-122"/>
              </a:rPr>
              <a:t>复杂性</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068731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Content Placeholder 4">
            <a:extLst>
              <a:ext uri="{FF2B5EF4-FFF2-40B4-BE49-F238E27FC236}">
                <a16:creationId xmlns:a16="http://schemas.microsoft.com/office/drawing/2014/main" id="{E88890E0-6C96-944F-BB5C-091933A6D08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250950" y="2091532"/>
            <a:ext cx="6897687" cy="4291013"/>
          </a:xfrm>
        </p:spPr>
      </p:pic>
      <p:sp>
        <p:nvSpPr>
          <p:cNvPr id="84995" name="Slide Number Placeholder 3">
            <a:extLst>
              <a:ext uri="{FF2B5EF4-FFF2-40B4-BE49-F238E27FC236}">
                <a16:creationId xmlns:a16="http://schemas.microsoft.com/office/drawing/2014/main" id="{F872D330-4609-814B-AD4D-78F30F3F4A4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fld id="{FE5971CE-13B1-A74D-8DCB-96ECDF12837E}" type="slidenum">
              <a:rPr kumimoji="0" lang="zh-CN" altLang="en-US" sz="1400"/>
              <a:pPr>
                <a:spcBef>
                  <a:spcPct val="0"/>
                </a:spcBef>
                <a:buClrTx/>
                <a:buSzTx/>
                <a:buFontTx/>
                <a:buNone/>
              </a:pPr>
              <a:t>55</a:t>
            </a:fld>
            <a:endParaRPr kumimoji="0" lang="en-US" altLang="zh-CN" sz="1400"/>
          </a:p>
        </p:txBody>
      </p:sp>
      <p:sp>
        <p:nvSpPr>
          <p:cNvPr id="8"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smtClean="0">
                <a:latin typeface="SimHei" panose="02010609060101010101" pitchFamily="49" charset="-122"/>
                <a:ea typeface="SimHei" panose="02010609060101010101" pitchFamily="49" charset="-122"/>
              </a:rPr>
              <a:t>1.3.1</a:t>
            </a:r>
            <a:r>
              <a:rPr lang="ja-JP" altLang="en-US" dirty="0" smtClean="0">
                <a:latin typeface="SimHei" panose="02010609060101010101" pitchFamily="49" charset="-122"/>
                <a:ea typeface="SimHei" panose="02010609060101010101" pitchFamily="49" charset="-122"/>
              </a:rPr>
              <a:t> </a:t>
            </a:r>
            <a:r>
              <a:rPr lang="zh-CN" altLang="en-US" dirty="0" smtClean="0">
                <a:latin typeface="SimHei" panose="02010609060101010101" pitchFamily="49" charset="-122"/>
                <a:ea typeface="SimHei" panose="02010609060101010101" pitchFamily="49" charset="-122"/>
              </a:rPr>
              <a:t>时间</a:t>
            </a:r>
            <a:r>
              <a:rPr lang="zh-CN" altLang="en-US" kern="0" dirty="0" smtClean="0">
                <a:solidFill>
                  <a:srgbClr val="333399"/>
                </a:solidFill>
                <a:latin typeface="SimHei" panose="02010609060101010101" pitchFamily="49" charset="-122"/>
                <a:ea typeface="SimHei" panose="02010609060101010101" pitchFamily="49" charset="-122"/>
              </a:rPr>
              <a:t>复杂性</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a:extLst>
              <a:ext uri="{FF2B5EF4-FFF2-40B4-BE49-F238E27FC236}">
                <a16:creationId xmlns:a16="http://schemas.microsoft.com/office/drawing/2014/main" id="{2A7682A4-6AB9-6744-8AD6-1FF02C1614AF}"/>
              </a:ext>
            </a:extLst>
          </p:cNvPr>
          <p:cNvSpPr>
            <a:spLocks noGrp="1" noChangeArrowheads="1"/>
          </p:cNvSpPr>
          <p:nvPr>
            <p:ph idx="1"/>
          </p:nvPr>
        </p:nvSpPr>
        <p:spPr>
          <a:xfrm>
            <a:off x="754063" y="2060575"/>
            <a:ext cx="7772400" cy="4114800"/>
          </a:xfrm>
        </p:spPr>
        <p:txBody>
          <a:bodyPr/>
          <a:lstStyle/>
          <a:p>
            <a:r>
              <a:rPr lang="zh-CN" altLang="en-US" dirty="0" smtClean="0"/>
              <a:t>增长的记号</a:t>
            </a:r>
            <a:endParaRPr lang="en-CA" altLang="zh-CN" dirty="0">
              <a:solidFill>
                <a:srgbClr val="FF0000"/>
              </a:solidFill>
            </a:endParaRPr>
          </a:p>
          <a:p>
            <a:pPr lvl="1"/>
            <a:r>
              <a:rPr lang="en-CA" altLang="en-US" i="1" dirty="0" smtClean="0"/>
              <a:t>O </a:t>
            </a:r>
            <a:r>
              <a:rPr lang="zh-CN" altLang="en-US" dirty="0" smtClean="0"/>
              <a:t>符号</a:t>
            </a:r>
            <a:endParaRPr lang="en-CA" altLang="zh-CN" dirty="0"/>
          </a:p>
          <a:p>
            <a:pPr lvl="1"/>
            <a:r>
              <a:rPr lang="en-US" altLang="zh-CN" dirty="0" smtClean="0">
                <a:latin typeface="Georgia" panose="02040502050405020303" pitchFamily="18" charset="0"/>
              </a:rPr>
              <a:t>Ω </a:t>
            </a:r>
            <a:r>
              <a:rPr lang="zh-CN" altLang="en-US" dirty="0" smtClean="0">
                <a:latin typeface="Georgia" panose="02040502050405020303" pitchFamily="18" charset="0"/>
              </a:rPr>
              <a:t>符号</a:t>
            </a:r>
            <a:endParaRPr lang="en-CA" altLang="zh-CN" dirty="0">
              <a:latin typeface="Georgia" panose="02040502050405020303" pitchFamily="18" charset="0"/>
            </a:endParaRPr>
          </a:p>
          <a:p>
            <a:pPr lvl="1"/>
            <a:r>
              <a:rPr lang="en-US" altLang="zh-CN" dirty="0" smtClean="0">
                <a:latin typeface="Georgia" panose="02040502050405020303" pitchFamily="18" charset="0"/>
              </a:rPr>
              <a:t>Θ </a:t>
            </a:r>
            <a:r>
              <a:rPr lang="zh-CN" altLang="en-US" dirty="0" smtClean="0">
                <a:latin typeface="Georgia" panose="02040502050405020303" pitchFamily="18" charset="0"/>
              </a:rPr>
              <a:t>符号</a:t>
            </a:r>
            <a:endParaRPr lang="en-CA" altLang="zh-CN" dirty="0">
              <a:latin typeface="Georgia" panose="02040502050405020303" pitchFamily="18" charset="0"/>
            </a:endParaRPr>
          </a:p>
          <a:p>
            <a:pPr lvl="1"/>
            <a:r>
              <a:rPr lang="en-US" altLang="zh-CN" dirty="0" smtClean="0">
                <a:latin typeface="Georgia" panose="02040502050405020303" pitchFamily="18" charset="0"/>
              </a:rPr>
              <a:t>o </a:t>
            </a:r>
            <a:r>
              <a:rPr lang="zh-CN" altLang="en-US" dirty="0" smtClean="0">
                <a:latin typeface="Georgia" panose="02040502050405020303" pitchFamily="18" charset="0"/>
              </a:rPr>
              <a:t>符号</a:t>
            </a:r>
            <a:endParaRPr lang="en-CA" altLang="zh-CN" dirty="0">
              <a:latin typeface="Georgia" panose="02040502050405020303" pitchFamily="18" charset="0"/>
            </a:endParaRPr>
          </a:p>
        </p:txBody>
      </p:sp>
      <p:sp>
        <p:nvSpPr>
          <p:cNvPr id="21507" name="Slide Number Placeholder 3">
            <a:extLst>
              <a:ext uri="{FF2B5EF4-FFF2-40B4-BE49-F238E27FC236}">
                <a16:creationId xmlns:a16="http://schemas.microsoft.com/office/drawing/2014/main" id="{57366143-16D4-AD4B-947D-35D18F92A946}"/>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fld id="{E19C6C72-8B0D-D34D-BC86-A10E9B85AAC4}" type="slidenum">
              <a:rPr kumimoji="0" lang="zh-CN" altLang="en-US" sz="1400"/>
              <a:pPr>
                <a:spcBef>
                  <a:spcPct val="0"/>
                </a:spcBef>
                <a:buClrTx/>
                <a:buSzTx/>
                <a:buFontTx/>
                <a:buNone/>
              </a:pPr>
              <a:t>56</a:t>
            </a:fld>
            <a:endParaRPr kumimoji="0" lang="en-US" altLang="zh-CN" sz="1400"/>
          </a:p>
        </p:txBody>
      </p:sp>
      <p:sp>
        <p:nvSpPr>
          <p:cNvPr id="7"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smtClean="0">
                <a:latin typeface="SimHei" panose="02010609060101010101" pitchFamily="49" charset="-122"/>
                <a:ea typeface="SimHei" panose="02010609060101010101" pitchFamily="49" charset="-122"/>
              </a:rPr>
              <a:t>1.3.1</a:t>
            </a:r>
            <a:r>
              <a:rPr lang="ja-JP" altLang="en-US" dirty="0" smtClean="0">
                <a:latin typeface="SimHei" panose="02010609060101010101" pitchFamily="49" charset="-122"/>
                <a:ea typeface="SimHei" panose="02010609060101010101" pitchFamily="49" charset="-122"/>
              </a:rPr>
              <a:t> </a:t>
            </a:r>
            <a:r>
              <a:rPr lang="zh-CN" altLang="en-US" dirty="0" smtClean="0">
                <a:latin typeface="SimHei" panose="02010609060101010101" pitchFamily="49" charset="-122"/>
                <a:ea typeface="SimHei" panose="02010609060101010101" pitchFamily="49" charset="-122"/>
              </a:rPr>
              <a:t>时间</a:t>
            </a:r>
            <a:r>
              <a:rPr lang="zh-CN" altLang="en-US" kern="0" dirty="0" smtClean="0">
                <a:solidFill>
                  <a:srgbClr val="333399"/>
                </a:solidFill>
                <a:latin typeface="SimHei" panose="02010609060101010101" pitchFamily="49" charset="-122"/>
                <a:ea typeface="SimHei" panose="02010609060101010101" pitchFamily="49" charset="-122"/>
              </a:rPr>
              <a:t>复杂性</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28216328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编号占位符 3">
            <a:extLst>
              <a:ext uri="{FF2B5EF4-FFF2-40B4-BE49-F238E27FC236}">
                <a16:creationId xmlns:a16="http://schemas.microsoft.com/office/drawing/2014/main" id="{156C1B80-0C85-C44A-9D96-43D28C0FA29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fld id="{D768CA6C-A501-7D40-BE50-C90395BC39FF}" type="slidenum">
              <a:rPr kumimoji="0" lang="zh-CN" altLang="en-US" sz="1400"/>
              <a:pPr>
                <a:spcBef>
                  <a:spcPct val="0"/>
                </a:spcBef>
                <a:buClrTx/>
                <a:buSzTx/>
                <a:buFontTx/>
                <a:buNone/>
              </a:pPr>
              <a:t>57</a:t>
            </a:fld>
            <a:endParaRPr kumimoji="0" lang="en-US" altLang="zh-CN" sz="1400"/>
          </a:p>
        </p:txBody>
      </p:sp>
      <p:sp>
        <p:nvSpPr>
          <p:cNvPr id="87043" name="内容占位符 6">
            <a:extLst>
              <a:ext uri="{FF2B5EF4-FFF2-40B4-BE49-F238E27FC236}">
                <a16:creationId xmlns:a16="http://schemas.microsoft.com/office/drawing/2014/main" id="{38ACC120-5545-B04E-8CC8-9DB29AF8A856}"/>
              </a:ext>
            </a:extLst>
          </p:cNvPr>
          <p:cNvSpPr>
            <a:spLocks noGrp="1"/>
          </p:cNvSpPr>
          <p:nvPr>
            <p:ph idx="1"/>
          </p:nvPr>
        </p:nvSpPr>
        <p:spPr>
          <a:xfrm>
            <a:off x="704862" y="2004834"/>
            <a:ext cx="8439138" cy="4114800"/>
          </a:xfrm>
        </p:spPr>
        <p:txBody>
          <a:bodyPr/>
          <a:lstStyle/>
          <a:p>
            <a:r>
              <a:rPr lang="zh-CN" altLang="en-US" dirty="0">
                <a:latin typeface="Times New Roman" panose="02020603050405020304" pitchFamily="18" charset="0"/>
                <a:cs typeface="Times New Roman" panose="02020603050405020304" pitchFamily="18" charset="0"/>
              </a:rPr>
              <a:t>假设： </a:t>
            </a:r>
            <a:r>
              <a:rPr lang="en-US" altLang="zh-CN" i="1" dirty="0">
                <a:latin typeface="Times New Roman" panose="02020603050405020304" pitchFamily="18" charset="0"/>
                <a:cs typeface="Times New Roman" panose="02020603050405020304" pitchFamily="18" charset="0"/>
              </a:rPr>
              <a:t>f (n)</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和</a:t>
            </a:r>
            <a:r>
              <a:rPr lang="en-US" altLang="zh-CN" i="1" dirty="0">
                <a:latin typeface="Times New Roman" panose="02020603050405020304" pitchFamily="18" charset="0"/>
                <a:cs typeface="Times New Roman" panose="02020603050405020304" pitchFamily="18" charset="0"/>
              </a:rPr>
              <a:t>g(n)</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是从自然数集到非负实数集里的两个函数</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定义</a:t>
            </a:r>
            <a:r>
              <a:rPr lang="en-US" altLang="zh-CN" dirty="0">
                <a:latin typeface="Times New Roman" panose="02020603050405020304" pitchFamily="18" charset="0"/>
                <a:cs typeface="Times New Roman" panose="02020603050405020304" pitchFamily="18" charset="0"/>
              </a:rPr>
              <a:t>1 (</a:t>
            </a:r>
            <a:r>
              <a:rPr lang="en-US" altLang="zh-CN" i="1" dirty="0">
                <a:solidFill>
                  <a:srgbClr val="FF0000"/>
                </a:solidFill>
                <a:latin typeface="Times New Roman" panose="02020603050405020304" pitchFamily="18" charset="0"/>
                <a:cs typeface="Times New Roman" panose="02020603050405020304" pitchFamily="18" charset="0"/>
              </a:rPr>
              <a:t>O</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：如果存在正的</a:t>
            </a:r>
            <a:r>
              <a:rPr lang="zh-CN" altLang="en-US" dirty="0" smtClean="0">
                <a:solidFill>
                  <a:srgbClr val="FF0000"/>
                </a:solidFill>
                <a:latin typeface="Times New Roman" panose="02020603050405020304" pitchFamily="18" charset="0"/>
                <a:cs typeface="Times New Roman" panose="02020603050405020304" pitchFamily="18" charset="0"/>
              </a:rPr>
              <a:t>常数</a:t>
            </a:r>
            <a:r>
              <a:rPr lang="en-US" altLang="zh-CN" i="1" dirty="0" smtClean="0">
                <a:solidFill>
                  <a:srgbClr val="FF0000"/>
                </a:solidFill>
                <a:latin typeface="Times New Roman" panose="02020603050405020304" pitchFamily="18" charset="0"/>
                <a:cs typeface="Times New Roman" panose="02020603050405020304" pitchFamily="18" charset="0"/>
              </a:rPr>
              <a:t>c</a:t>
            </a:r>
            <a:r>
              <a:rPr lang="zh-CN" altLang="en-US" dirty="0" smtClean="0">
                <a:latin typeface="Times New Roman" panose="02020603050405020304" pitchFamily="18" charset="0"/>
                <a:cs typeface="Times New Roman" panose="02020603050405020304" pitchFamily="18" charset="0"/>
              </a:rPr>
              <a:t>和</a:t>
            </a:r>
            <a:r>
              <a:rPr lang="zh-CN" altLang="en-US" dirty="0">
                <a:solidFill>
                  <a:srgbClr val="FF0000"/>
                </a:solidFill>
                <a:latin typeface="Times New Roman" panose="02020603050405020304" pitchFamily="18" charset="0"/>
                <a:cs typeface="Times New Roman" panose="02020603050405020304" pitchFamily="18" charset="0"/>
              </a:rPr>
              <a:t>自然数</a:t>
            </a:r>
            <a:r>
              <a:rPr lang="en-US" altLang="zh-CN" i="1" dirty="0">
                <a:solidFill>
                  <a:srgbClr val="FF0000"/>
                </a:solidFill>
                <a:latin typeface="Times New Roman" panose="02020603050405020304" pitchFamily="18" charset="0"/>
                <a:cs typeface="Times New Roman" panose="02020603050405020304" pitchFamily="18" charset="0"/>
              </a:rPr>
              <a:t>n</a:t>
            </a:r>
            <a:r>
              <a:rPr lang="en-US" altLang="zh-CN" i="1" baseline="-25000" dirty="0">
                <a:solidFill>
                  <a:srgbClr val="FF0000"/>
                </a:solidFill>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使得对所有</a:t>
            </a:r>
            <a:r>
              <a:rPr lang="en-US" altLang="zh-CN" i="1" dirty="0" smtClean="0">
                <a:latin typeface="Times New Roman" panose="02020603050405020304" pitchFamily="18" charset="0"/>
                <a:cs typeface="Times New Roman" panose="02020603050405020304" pitchFamily="18" charset="0"/>
              </a:rPr>
              <a:t>n</a:t>
            </a:r>
            <a:r>
              <a:rPr lang="en-US" altLang="zh-CN" i="1" dirty="0">
                <a:latin typeface="Times New Roman" panose="02020603050405020304" pitchFamily="18" charset="0"/>
                <a:cs typeface="Times New Roman" panose="02020603050405020304" pitchFamily="18" charset="0"/>
              </a:rPr>
              <a:t>≥</a:t>
            </a:r>
            <a:r>
              <a:rPr lang="en-US" altLang="zh-CN" i="1" dirty="0" smtClean="0">
                <a:latin typeface="Times New Roman" panose="02020603050405020304" pitchFamily="18" charset="0"/>
                <a:cs typeface="Times New Roman" panose="02020603050405020304" pitchFamily="18" charset="0"/>
              </a:rPr>
              <a:t>n</a:t>
            </a:r>
            <a:r>
              <a:rPr lang="en-US" altLang="zh-CN" i="1" baseline="-25000" dirty="0" smtClean="0">
                <a:latin typeface="Times New Roman" panose="02020603050405020304" pitchFamily="18" charset="0"/>
                <a:cs typeface="Times New Roman" panose="02020603050405020304" pitchFamily="18" charset="0"/>
              </a:rPr>
              <a:t>0</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有</a:t>
            </a:r>
            <a:r>
              <a:rPr lang="en-US" altLang="zh-CN" i="1" dirty="0">
                <a:latin typeface="Times New Roman" panose="02020603050405020304" pitchFamily="18" charset="0"/>
                <a:cs typeface="Times New Roman" panose="02020603050405020304" pitchFamily="18" charset="0"/>
              </a:rPr>
              <a:t>f(n)</a:t>
            </a:r>
            <a:r>
              <a:rPr lang="en-US" altLang="zh-CN" i="1" dirty="0" smtClean="0">
                <a:latin typeface="Times New Roman" panose="02020603050405020304" pitchFamily="18" charset="0"/>
                <a:cs typeface="Times New Roman" panose="02020603050405020304" pitchFamily="18" charset="0"/>
              </a:rPr>
              <a:t>≤</a:t>
            </a:r>
            <a:r>
              <a:rPr lang="en-US" altLang="zh-CN" i="1" dirty="0" err="1" smtClean="0">
                <a:latin typeface="Times New Roman" panose="02020603050405020304" pitchFamily="18" charset="0"/>
                <a:cs typeface="Times New Roman" panose="02020603050405020304" pitchFamily="18" charset="0"/>
              </a:rPr>
              <a:t>c·g</a:t>
            </a:r>
            <a:r>
              <a:rPr lang="en-US" altLang="zh-CN" i="1" dirty="0" smtClean="0">
                <a:latin typeface="Times New Roman" panose="02020603050405020304" pitchFamily="18" charset="0"/>
                <a:cs typeface="Times New Roman" panose="02020603050405020304" pitchFamily="18" charset="0"/>
              </a:rPr>
              <a:t>(n</a:t>
            </a:r>
            <a:r>
              <a:rPr lang="en-US" altLang="zh-CN" i="1"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，则称</a:t>
            </a:r>
            <a:r>
              <a:rPr lang="zh-CN" altLang="en-US" dirty="0" smtClean="0">
                <a:latin typeface="Times New Roman" panose="02020603050405020304" pitchFamily="18" charset="0"/>
                <a:cs typeface="Times New Roman" panose="02020603050405020304" pitchFamily="18" charset="0"/>
              </a:rPr>
              <a:t>函数   </a:t>
            </a:r>
            <a:r>
              <a:rPr lang="en-US" altLang="zh-CN" i="1" dirty="0" smtClean="0">
                <a:latin typeface="Times New Roman" panose="02020603050405020304" pitchFamily="18" charset="0"/>
                <a:cs typeface="Times New Roman" panose="02020603050405020304" pitchFamily="18" charset="0"/>
              </a:rPr>
              <a:t>f(n</a:t>
            </a:r>
            <a:r>
              <a:rPr lang="en-US" altLang="zh-CN" i="1"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在</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充分大时有</a:t>
            </a:r>
            <a:r>
              <a:rPr lang="zh-CN" altLang="en-US" dirty="0" smtClean="0">
                <a:latin typeface="Times New Roman" panose="02020603050405020304" pitchFamily="18" charset="0"/>
                <a:cs typeface="Times New Roman" panose="02020603050405020304" pitchFamily="18" charset="0"/>
              </a:rPr>
              <a:t>上界</a:t>
            </a:r>
            <a:r>
              <a:rPr lang="zh-CN" altLang="en-US" dirty="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且</a:t>
            </a:r>
            <a:r>
              <a:rPr lang="en-US" altLang="zh-CN" i="1" dirty="0" err="1" smtClean="0">
                <a:latin typeface="Times New Roman" panose="02020603050405020304" pitchFamily="18" charset="0"/>
                <a:cs typeface="Times New Roman" panose="02020603050405020304" pitchFamily="18" charset="0"/>
              </a:rPr>
              <a:t>c·g</a:t>
            </a:r>
            <a:r>
              <a:rPr lang="en-US" altLang="zh-CN" i="1" dirty="0" smtClean="0">
                <a:latin typeface="Times New Roman" panose="02020603050405020304" pitchFamily="18" charset="0"/>
                <a:cs typeface="Times New Roman" panose="02020603050405020304" pitchFamily="18" charset="0"/>
              </a:rPr>
              <a:t>(n</a:t>
            </a:r>
            <a:r>
              <a:rPr lang="en-US" altLang="zh-CN" i="1" dirty="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是</a:t>
            </a:r>
            <a:r>
              <a:rPr lang="zh-CN" altLang="en-US" dirty="0">
                <a:latin typeface="Times New Roman" panose="02020603050405020304" pitchFamily="18" charset="0"/>
                <a:cs typeface="Times New Roman" panose="02020603050405020304" pitchFamily="18" charset="0"/>
              </a:rPr>
              <a:t>它的一个上界，记做</a:t>
            </a:r>
            <a:r>
              <a:rPr lang="en-US" altLang="zh-CN" i="1" dirty="0">
                <a:latin typeface="Times New Roman" panose="02020603050405020304" pitchFamily="18" charset="0"/>
                <a:cs typeface="Times New Roman" panose="02020603050405020304" pitchFamily="18" charset="0"/>
              </a:rPr>
              <a:t>f (n) = O(g(n)) </a:t>
            </a:r>
            <a:endParaRPr lang="zh-CN" altLang="en-US" i="1" dirty="0">
              <a:latin typeface="Times New Roman" panose="02020603050405020304" pitchFamily="18" charset="0"/>
              <a:cs typeface="Times New Roman" panose="02020603050405020304" pitchFamily="18" charset="0"/>
            </a:endParaRPr>
          </a:p>
        </p:txBody>
      </p:sp>
      <p:sp>
        <p:nvSpPr>
          <p:cNvPr id="8"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smtClean="0">
                <a:latin typeface="SimHei" panose="02010609060101010101" pitchFamily="49" charset="-122"/>
                <a:ea typeface="SimHei" panose="02010609060101010101" pitchFamily="49" charset="-122"/>
              </a:rPr>
              <a:t>1.3.1</a:t>
            </a:r>
            <a:r>
              <a:rPr lang="ja-JP" altLang="en-US" dirty="0" smtClean="0">
                <a:latin typeface="SimHei" panose="02010609060101010101" pitchFamily="49" charset="-122"/>
                <a:ea typeface="SimHei" panose="02010609060101010101" pitchFamily="49" charset="-122"/>
              </a:rPr>
              <a:t> </a:t>
            </a:r>
            <a:r>
              <a:rPr lang="zh-CN" altLang="en-US" dirty="0" smtClean="0">
                <a:latin typeface="SimHei" panose="02010609060101010101" pitchFamily="49" charset="-122"/>
                <a:ea typeface="SimHei" panose="02010609060101010101" pitchFamily="49" charset="-122"/>
              </a:rPr>
              <a:t>时间</a:t>
            </a:r>
            <a:r>
              <a:rPr lang="zh-CN" altLang="en-US" kern="0" dirty="0" smtClean="0">
                <a:solidFill>
                  <a:srgbClr val="333399"/>
                </a:solidFill>
                <a:latin typeface="SimHei" panose="02010609060101010101" pitchFamily="49" charset="-122"/>
                <a:ea typeface="SimHei" panose="02010609060101010101" pitchFamily="49" charset="-122"/>
              </a:rPr>
              <a:t>复杂性</a:t>
            </a:r>
            <a:r>
              <a:rPr lang="zh-CN" altLang="en-US" kern="0" dirty="0">
                <a:solidFill>
                  <a:srgbClr val="333399"/>
                </a:solidFill>
                <a:latin typeface="SimHei" panose="02010609060101010101" pitchFamily="49" charset="-122"/>
                <a:ea typeface="SimHei" panose="02010609060101010101" pitchFamily="49" charset="-122"/>
              </a:rPr>
              <a:t>：</a:t>
            </a:r>
            <a:r>
              <a:rPr lang="en-US" altLang="zh-CN" i="1" kern="0" dirty="0">
                <a:solidFill>
                  <a:srgbClr val="333399"/>
                </a:solidFill>
                <a:latin typeface="Times New Roman" panose="02020603050405020304" pitchFamily="18" charset="0"/>
                <a:ea typeface="SimHei" panose="02010609060101010101" pitchFamily="49" charset="-122"/>
                <a:cs typeface="Times New Roman" panose="02020603050405020304" pitchFamily="18" charset="0"/>
              </a:rPr>
              <a:t>O</a:t>
            </a:r>
            <a:r>
              <a:rPr lang="zh-CN" altLang="en-US" kern="0" dirty="0">
                <a:solidFill>
                  <a:srgbClr val="333399"/>
                </a:solidFill>
                <a:latin typeface="SimHei" panose="02010609060101010101" pitchFamily="49" charset="-122"/>
                <a:ea typeface="SimHei" panose="02010609060101010101" pitchFamily="49" charset="-122"/>
              </a:rPr>
              <a:t>符号</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9" name="Picture 1">
            <a:extLst>
              <a:ext uri="{FF2B5EF4-FFF2-40B4-BE49-F238E27FC236}">
                <a16:creationId xmlns:a16="http://schemas.microsoft.com/office/drawing/2014/main" id="{5773EA2B-FED3-9148-A36C-0F60F2838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86858" y="3394028"/>
            <a:ext cx="3226991" cy="3306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4212" name="Object 4">
            <a:extLst>
              <a:ext uri="{FF2B5EF4-FFF2-40B4-BE49-F238E27FC236}">
                <a16:creationId xmlns:a16="http://schemas.microsoft.com/office/drawing/2014/main" id="{11770ED9-03A9-4548-9186-CBED6EC36274}"/>
              </a:ext>
            </a:extLst>
          </p:cNvPr>
          <p:cNvGraphicFramePr>
            <a:graphicFrameLocks noGrp="1" noChangeAspect="1"/>
          </p:cNvGraphicFramePr>
          <p:nvPr>
            <p:ph sz="half" idx="1"/>
            <p:extLst>
              <p:ext uri="{D42A27DB-BD31-4B8C-83A1-F6EECF244321}">
                <p14:modId xmlns:p14="http://schemas.microsoft.com/office/powerpoint/2010/main" val="663833379"/>
              </p:ext>
            </p:extLst>
          </p:nvPr>
        </p:nvGraphicFramePr>
        <p:xfrm>
          <a:off x="496810" y="4236656"/>
          <a:ext cx="2628900" cy="495300"/>
        </p:xfrm>
        <a:graphic>
          <a:graphicData uri="http://schemas.openxmlformats.org/presentationml/2006/ole">
            <mc:AlternateContent xmlns:mc="http://schemas.openxmlformats.org/markup-compatibility/2006">
              <mc:Choice xmlns:v="urn:schemas-microsoft-com:vml" Requires="v">
                <p:oleObj spid="_x0000_s124092" name="Equation" r:id="rId5" imgW="24866600" imgH="4686300" progId="Equation.DSMT4">
                  <p:embed/>
                </p:oleObj>
              </mc:Choice>
              <mc:Fallback>
                <p:oleObj name="Equation" r:id="rId5" imgW="24866600" imgH="46863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10" y="4236656"/>
                        <a:ext cx="26289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94240" name="Object 32">
            <a:extLst>
              <a:ext uri="{FF2B5EF4-FFF2-40B4-BE49-F238E27FC236}">
                <a16:creationId xmlns:a16="http://schemas.microsoft.com/office/drawing/2014/main" id="{59FCA04C-204C-B54A-B231-CE19D947A17A}"/>
              </a:ext>
            </a:extLst>
          </p:cNvPr>
          <p:cNvGraphicFramePr>
            <a:graphicFrameLocks noChangeAspect="1"/>
          </p:cNvGraphicFramePr>
          <p:nvPr>
            <p:extLst>
              <p:ext uri="{D42A27DB-BD31-4B8C-83A1-F6EECF244321}">
                <p14:modId xmlns:p14="http://schemas.microsoft.com/office/powerpoint/2010/main" val="2903920173"/>
              </p:ext>
            </p:extLst>
          </p:nvPr>
        </p:nvGraphicFramePr>
        <p:xfrm>
          <a:off x="763510" y="5227256"/>
          <a:ext cx="514350" cy="342900"/>
        </p:xfrm>
        <a:graphic>
          <a:graphicData uri="http://schemas.openxmlformats.org/presentationml/2006/ole">
            <mc:AlternateContent xmlns:mc="http://schemas.openxmlformats.org/markup-compatibility/2006">
              <mc:Choice xmlns:v="urn:schemas-microsoft-com:vml" Requires="v">
                <p:oleObj spid="_x0000_s124093" name="Equation" r:id="rId7" imgW="2921000" imgH="3213100" progId="Equation.DSMT4">
                  <p:embed/>
                </p:oleObj>
              </mc:Choice>
              <mc:Fallback>
                <p:oleObj name="Equation" r:id="rId7" imgW="2921000" imgH="3213100" progId="Equation.DSMT4">
                  <p:embed/>
                  <p:pic>
                    <p:nvPicPr>
                      <p:cNvPr id="0"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510" y="5227256"/>
                        <a:ext cx="51435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94246" name="Object 38">
            <a:extLst>
              <a:ext uri="{FF2B5EF4-FFF2-40B4-BE49-F238E27FC236}">
                <a16:creationId xmlns:a16="http://schemas.microsoft.com/office/drawing/2014/main" id="{6F2A6168-75BB-3948-BF38-68DDA70F4B4E}"/>
              </a:ext>
            </a:extLst>
          </p:cNvPr>
          <p:cNvGraphicFramePr>
            <a:graphicFrameLocks noChangeAspect="1"/>
          </p:cNvGraphicFramePr>
          <p:nvPr>
            <p:extLst>
              <p:ext uri="{D42A27DB-BD31-4B8C-83A1-F6EECF244321}">
                <p14:modId xmlns:p14="http://schemas.microsoft.com/office/powerpoint/2010/main" val="4034298195"/>
              </p:ext>
            </p:extLst>
          </p:nvPr>
        </p:nvGraphicFramePr>
        <p:xfrm>
          <a:off x="2135110" y="5151056"/>
          <a:ext cx="647700" cy="431800"/>
        </p:xfrm>
        <a:graphic>
          <a:graphicData uri="http://schemas.openxmlformats.org/presentationml/2006/ole">
            <mc:AlternateContent xmlns:mc="http://schemas.openxmlformats.org/markup-compatibility/2006">
              <mc:Choice xmlns:v="urn:schemas-microsoft-com:vml" Requires="v">
                <p:oleObj spid="_x0000_s124094" name="Equation" r:id="rId9" imgW="2921000" imgH="4102100" progId="Equation.DSMT4">
                  <p:embed/>
                </p:oleObj>
              </mc:Choice>
              <mc:Fallback>
                <p:oleObj name="Equation" r:id="rId9" imgW="2921000" imgH="4102100" progId="Equation.DSMT4">
                  <p:embed/>
                  <p:pic>
                    <p:nvPicPr>
                      <p:cNvPr id="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5110" y="5151056"/>
                        <a:ext cx="6477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94253" name="Line 45">
            <a:extLst>
              <a:ext uri="{FF2B5EF4-FFF2-40B4-BE49-F238E27FC236}">
                <a16:creationId xmlns:a16="http://schemas.microsoft.com/office/drawing/2014/main" id="{17A6F4BA-A3D2-6A4C-A29B-7348C5B297F8}"/>
              </a:ext>
            </a:extLst>
          </p:cNvPr>
          <p:cNvSpPr>
            <a:spLocks noChangeShapeType="1"/>
          </p:cNvSpPr>
          <p:nvPr/>
        </p:nvSpPr>
        <p:spPr bwMode="auto">
          <a:xfrm>
            <a:off x="979410" y="4770056"/>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800">
              <a:latin typeface="Times New Roman" charset="0"/>
              <a:ea typeface="SimSun" charset="-122"/>
            </a:endParaRPr>
          </a:p>
        </p:txBody>
      </p:sp>
      <p:sp>
        <p:nvSpPr>
          <p:cNvPr id="94254" name="Line 46">
            <a:extLst>
              <a:ext uri="{FF2B5EF4-FFF2-40B4-BE49-F238E27FC236}">
                <a16:creationId xmlns:a16="http://schemas.microsoft.com/office/drawing/2014/main" id="{C1B5DD75-B97A-664C-A4FB-58FC185A649A}"/>
              </a:ext>
            </a:extLst>
          </p:cNvPr>
          <p:cNvSpPr>
            <a:spLocks noChangeShapeType="1"/>
          </p:cNvSpPr>
          <p:nvPr/>
        </p:nvSpPr>
        <p:spPr bwMode="auto">
          <a:xfrm>
            <a:off x="2312910" y="4731956"/>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800">
              <a:latin typeface="Times New Roman" charset="0"/>
              <a:ea typeface="SimSun" charset="-122"/>
            </a:endParaRPr>
          </a:p>
        </p:txBody>
      </p:sp>
      <p:sp>
        <p:nvSpPr>
          <p:cNvPr id="94255" name="Line 47">
            <a:extLst>
              <a:ext uri="{FF2B5EF4-FFF2-40B4-BE49-F238E27FC236}">
                <a16:creationId xmlns:a16="http://schemas.microsoft.com/office/drawing/2014/main" id="{8D980C91-AF6A-214C-AE8E-EDECE1D4A8A6}"/>
              </a:ext>
            </a:extLst>
          </p:cNvPr>
          <p:cNvSpPr>
            <a:spLocks noChangeShapeType="1"/>
          </p:cNvSpPr>
          <p:nvPr/>
        </p:nvSpPr>
        <p:spPr bwMode="auto">
          <a:xfrm>
            <a:off x="3392410" y="4871656"/>
            <a:ext cx="533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800">
              <a:latin typeface="Times New Roman" charset="0"/>
              <a:ea typeface="SimSun" charset="-122"/>
            </a:endParaRPr>
          </a:p>
        </p:txBody>
      </p:sp>
      <p:sp>
        <p:nvSpPr>
          <p:cNvPr id="94256" name="AutoShape 48">
            <a:extLst>
              <a:ext uri="{FF2B5EF4-FFF2-40B4-BE49-F238E27FC236}">
                <a16:creationId xmlns:a16="http://schemas.microsoft.com/office/drawing/2014/main" id="{387F7AD5-B2F6-E944-9F57-4F809F7AF28C}"/>
              </a:ext>
            </a:extLst>
          </p:cNvPr>
          <p:cNvSpPr>
            <a:spLocks/>
          </p:cNvSpPr>
          <p:nvPr/>
        </p:nvSpPr>
        <p:spPr bwMode="auto">
          <a:xfrm>
            <a:off x="2973310" y="4389056"/>
            <a:ext cx="304800" cy="990600"/>
          </a:xfrm>
          <a:prstGeom prst="rightBrace">
            <a:avLst>
              <a:gd name="adj1" fmla="val 2708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800">
              <a:latin typeface="Times New Roman" charset="0"/>
              <a:ea typeface="SimSun" charset="-122"/>
            </a:endParaRPr>
          </a:p>
        </p:txBody>
      </p:sp>
      <p:pic>
        <p:nvPicPr>
          <p:cNvPr id="89097" name="Picture 2">
            <a:extLst>
              <a:ext uri="{FF2B5EF4-FFF2-40B4-BE49-F238E27FC236}">
                <a16:creationId xmlns:a16="http://schemas.microsoft.com/office/drawing/2014/main" id="{386D0A5B-DE9F-D245-B05F-2F6A981C1A32}"/>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91058" y="2192305"/>
            <a:ext cx="7319791" cy="117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8" name="幻灯片编号占位符 3">
            <a:extLst>
              <a:ext uri="{FF2B5EF4-FFF2-40B4-BE49-F238E27FC236}">
                <a16:creationId xmlns:a16="http://schemas.microsoft.com/office/drawing/2014/main" id="{864F4C35-C89A-D949-ADD7-3977B333A0A2}"/>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r>
              <a:rPr kumimoji="0" lang="en-US" altLang="zh-CN" sz="1400"/>
              <a:t>43</a:t>
            </a:r>
          </a:p>
        </p:txBody>
      </p:sp>
      <p:sp>
        <p:nvSpPr>
          <p:cNvPr id="14"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smtClean="0">
                <a:latin typeface="SimHei" panose="02010609060101010101" pitchFamily="49" charset="-122"/>
                <a:ea typeface="SimHei" panose="02010609060101010101" pitchFamily="49" charset="-122"/>
              </a:rPr>
              <a:t>1.3.1</a:t>
            </a:r>
            <a:r>
              <a:rPr lang="ja-JP" altLang="en-US" dirty="0" smtClean="0">
                <a:latin typeface="SimHei" panose="02010609060101010101" pitchFamily="49" charset="-122"/>
                <a:ea typeface="SimHei" panose="02010609060101010101" pitchFamily="49" charset="-122"/>
              </a:rPr>
              <a:t> </a:t>
            </a:r>
            <a:r>
              <a:rPr lang="zh-CN" altLang="en-US" dirty="0" smtClean="0">
                <a:latin typeface="SimHei" panose="02010609060101010101" pitchFamily="49" charset="-122"/>
                <a:ea typeface="SimHei" panose="02010609060101010101" pitchFamily="49" charset="-122"/>
              </a:rPr>
              <a:t>时间</a:t>
            </a:r>
            <a:r>
              <a:rPr lang="zh-CN" altLang="en-US" kern="0" dirty="0" smtClean="0">
                <a:solidFill>
                  <a:srgbClr val="333399"/>
                </a:solidFill>
                <a:latin typeface="SimHei" panose="02010609060101010101" pitchFamily="49" charset="-122"/>
                <a:ea typeface="SimHei" panose="02010609060101010101" pitchFamily="49" charset="-122"/>
              </a:rPr>
              <a:t>复杂性</a:t>
            </a:r>
            <a:r>
              <a:rPr lang="zh-CN" altLang="en-US" kern="0" dirty="0">
                <a:solidFill>
                  <a:srgbClr val="333399"/>
                </a:solidFill>
                <a:latin typeface="SimHei" panose="02010609060101010101" pitchFamily="49" charset="-122"/>
                <a:ea typeface="SimHei" panose="02010609060101010101" pitchFamily="49" charset="-122"/>
              </a:rPr>
              <a:t>：</a:t>
            </a:r>
            <a:r>
              <a:rPr lang="en-US" altLang="zh-CN" i="1" kern="0" dirty="0">
                <a:solidFill>
                  <a:srgbClr val="333399"/>
                </a:solidFill>
                <a:latin typeface="Times New Roman" panose="02020603050405020304" pitchFamily="18" charset="0"/>
                <a:ea typeface="SimHei" panose="02010609060101010101" pitchFamily="49" charset="-122"/>
                <a:cs typeface="Times New Roman" panose="02020603050405020304" pitchFamily="18" charset="0"/>
              </a:rPr>
              <a:t>O</a:t>
            </a:r>
            <a:r>
              <a:rPr lang="zh-CN" altLang="en-US" kern="0" dirty="0">
                <a:solidFill>
                  <a:srgbClr val="333399"/>
                </a:solidFill>
                <a:latin typeface="SimHei" panose="02010609060101010101" pitchFamily="49" charset="-122"/>
                <a:ea typeface="SimHei" panose="02010609060101010101" pitchFamily="49" charset="-122"/>
              </a:rPr>
              <a:t>符号</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
        <p:nvSpPr>
          <p:cNvPr id="3" name="矩形 2"/>
          <p:cNvSpPr/>
          <p:nvPr/>
        </p:nvSpPr>
        <p:spPr>
          <a:xfrm>
            <a:off x="3925810" y="4508446"/>
            <a:ext cx="989373" cy="523220"/>
          </a:xfrm>
          <a:prstGeom prst="rect">
            <a:avLst/>
          </a:prstGeom>
        </p:spPr>
        <p:txBody>
          <a:bodyPr wrap="none">
            <a:spAutoFit/>
          </a:bodyPr>
          <a:lstStyle/>
          <a:p>
            <a:r>
              <a:rPr kumimoji="1" lang="en-US" altLang="zh-CN" sz="2800" i="1" kern="0" dirty="0" err="1" smtClean="0">
                <a:solidFill>
                  <a:srgbClr val="000000"/>
                </a:solidFill>
                <a:cs typeface="Times New Roman" panose="02020603050405020304" pitchFamily="18" charset="0"/>
              </a:rPr>
              <a:t>a≤c·b</a:t>
            </a:r>
            <a:endParaRPr lang="zh-CN" altLang="en-US" sz="2800" dirty="0"/>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幻灯片编号占位符 3">
            <a:extLst>
              <a:ext uri="{FF2B5EF4-FFF2-40B4-BE49-F238E27FC236}">
                <a16:creationId xmlns:a16="http://schemas.microsoft.com/office/drawing/2014/main" id="{19654F46-FE55-8347-89B9-6269FA07A48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r>
              <a:rPr kumimoji="0" lang="en-US" altLang="zh-CN" sz="1400"/>
              <a:t>44</a:t>
            </a:r>
          </a:p>
        </p:txBody>
      </p:sp>
      <p:sp>
        <p:nvSpPr>
          <p:cNvPr id="6"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smtClean="0">
                <a:latin typeface="SimHei" panose="02010609060101010101" pitchFamily="49" charset="-122"/>
                <a:ea typeface="SimHei" panose="02010609060101010101" pitchFamily="49" charset="-122"/>
              </a:rPr>
              <a:t>1.3.1</a:t>
            </a:r>
            <a:r>
              <a:rPr lang="ja-JP" altLang="en-US" dirty="0" smtClean="0">
                <a:latin typeface="SimHei" panose="02010609060101010101" pitchFamily="49" charset="-122"/>
                <a:ea typeface="SimHei" panose="02010609060101010101" pitchFamily="49" charset="-122"/>
              </a:rPr>
              <a:t> </a:t>
            </a:r>
            <a:r>
              <a:rPr lang="zh-CN" altLang="en-US" dirty="0" smtClean="0">
                <a:latin typeface="SimHei" panose="02010609060101010101" pitchFamily="49" charset="-122"/>
                <a:ea typeface="SimHei" panose="02010609060101010101" pitchFamily="49" charset="-122"/>
              </a:rPr>
              <a:t>时间</a:t>
            </a:r>
            <a:r>
              <a:rPr lang="zh-CN" altLang="en-US" kern="0" dirty="0" smtClean="0">
                <a:solidFill>
                  <a:srgbClr val="333399"/>
                </a:solidFill>
                <a:latin typeface="SimHei" panose="02010609060101010101" pitchFamily="49" charset="-122"/>
                <a:ea typeface="SimHei" panose="02010609060101010101" pitchFamily="49" charset="-122"/>
              </a:rPr>
              <a:t>复杂性</a:t>
            </a:r>
            <a:r>
              <a:rPr lang="zh-CN" altLang="en-US" kern="0" dirty="0">
                <a:solidFill>
                  <a:srgbClr val="333399"/>
                </a:solidFill>
                <a:latin typeface="SimHei" panose="02010609060101010101" pitchFamily="49" charset="-122"/>
                <a:ea typeface="SimHei" panose="02010609060101010101" pitchFamily="49" charset="-122"/>
              </a:rPr>
              <a:t>：</a:t>
            </a:r>
            <a:r>
              <a:rPr lang="en-US" altLang="zh-CN" i="1" kern="0" dirty="0">
                <a:solidFill>
                  <a:srgbClr val="333399"/>
                </a:solidFill>
                <a:latin typeface="Times New Roman" panose="02020603050405020304" pitchFamily="18" charset="0"/>
                <a:ea typeface="SimHei" panose="02010609060101010101" pitchFamily="49" charset="-122"/>
                <a:cs typeface="Times New Roman" panose="02020603050405020304" pitchFamily="18" charset="0"/>
              </a:rPr>
              <a:t>O</a:t>
            </a:r>
            <a:r>
              <a:rPr lang="zh-CN" altLang="en-US" kern="0" dirty="0">
                <a:solidFill>
                  <a:srgbClr val="333399"/>
                </a:solidFill>
                <a:latin typeface="SimHei" panose="02010609060101010101" pitchFamily="49" charset="-122"/>
                <a:ea typeface="SimHei" panose="02010609060101010101" pitchFamily="49" charset="-122"/>
              </a:rPr>
              <a:t>符号</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
        <p:nvSpPr>
          <p:cNvPr id="7" name="Content Placeholder 2">
            <a:extLst>
              <a:ext uri="{FF2B5EF4-FFF2-40B4-BE49-F238E27FC236}">
                <a16:creationId xmlns:a16="http://schemas.microsoft.com/office/drawing/2014/main" id="{2A7682A4-6AB9-6744-8AD6-1FF02C1614AF}"/>
              </a:ext>
            </a:extLst>
          </p:cNvPr>
          <p:cNvSpPr txBox="1">
            <a:spLocks noChangeArrowheads="1"/>
          </p:cNvSpPr>
          <p:nvPr/>
        </p:nvSpPr>
        <p:spPr bwMode="auto">
          <a:xfrm>
            <a:off x="746124" y="1941094"/>
            <a:ext cx="8201026" cy="4816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r>
              <a:rPr lang="zh-CN" altLang="en-US" kern="0" dirty="0"/>
              <a:t>例子</a:t>
            </a:r>
            <a:endParaRPr lang="en-CA" altLang="zh-CN" kern="0" dirty="0" smtClean="0">
              <a:solidFill>
                <a:srgbClr val="FF0000"/>
              </a:solidFill>
            </a:endParaRPr>
          </a:p>
          <a:p>
            <a:pPr lvl="1"/>
            <a:r>
              <a:rPr lang="en-CA" altLang="zh-CN" sz="2600" i="1" kern="0" dirty="0">
                <a:latin typeface="Times New Roman" panose="02020603050405020304" pitchFamily="18" charset="0"/>
                <a:cs typeface="Times New Roman" panose="02020603050405020304" pitchFamily="18" charset="0"/>
              </a:rPr>
              <a:t>f(n)</a:t>
            </a:r>
            <a:r>
              <a:rPr lang="zh-CN" altLang="en-CA" sz="2600" i="1" kern="0" dirty="0">
                <a:latin typeface="Times New Roman" panose="02020603050405020304" pitchFamily="18" charset="0"/>
                <a:cs typeface="Times New Roman" panose="02020603050405020304" pitchFamily="18" charset="0"/>
              </a:rPr>
              <a:t>＝ </a:t>
            </a:r>
            <a:r>
              <a:rPr lang="en-US" altLang="zh-CN" sz="2600" i="1" kern="0" dirty="0">
                <a:solidFill>
                  <a:srgbClr val="000000"/>
                </a:solidFill>
                <a:latin typeface="Times New Roman" panose="02020603050405020304" pitchFamily="18" charset="0"/>
                <a:cs typeface="Times New Roman" panose="02020603050405020304" pitchFamily="18" charset="0"/>
              </a:rPr>
              <a:t>n</a:t>
            </a:r>
            <a:r>
              <a:rPr lang="en-US" altLang="zh-CN" sz="2600" i="1" kern="0" baseline="30000" dirty="0">
                <a:solidFill>
                  <a:srgbClr val="000000"/>
                </a:solidFill>
                <a:latin typeface="Times New Roman" panose="02020603050405020304" pitchFamily="18" charset="0"/>
                <a:cs typeface="Times New Roman" panose="02020603050405020304" pitchFamily="18" charset="0"/>
              </a:rPr>
              <a:t>2</a:t>
            </a:r>
            <a:r>
              <a:rPr lang="zh-CN" altLang="en-CA" sz="2600" i="1" kern="0" dirty="0" smtClean="0">
                <a:latin typeface="Times New Roman" panose="02020603050405020304" pitchFamily="18" charset="0"/>
                <a:cs typeface="Times New Roman" panose="02020603050405020304" pitchFamily="18" charset="0"/>
              </a:rPr>
              <a:t>，</a:t>
            </a:r>
            <a:r>
              <a:rPr lang="en-CA" altLang="zh-CN" sz="2600" i="1" kern="0" dirty="0">
                <a:latin typeface="Times New Roman" panose="02020603050405020304" pitchFamily="18" charset="0"/>
                <a:cs typeface="Times New Roman" panose="02020603050405020304" pitchFamily="18" charset="0"/>
              </a:rPr>
              <a:t>g(n)</a:t>
            </a:r>
            <a:r>
              <a:rPr lang="zh-CN" altLang="en-CA" sz="2600" i="1" kern="0" dirty="0">
                <a:latin typeface="Times New Roman" panose="02020603050405020304" pitchFamily="18" charset="0"/>
                <a:cs typeface="Times New Roman" panose="02020603050405020304" pitchFamily="18" charset="0"/>
              </a:rPr>
              <a:t>＝ </a:t>
            </a:r>
            <a:r>
              <a:rPr lang="en-US" altLang="zh-CN" sz="2600" i="1" kern="0" dirty="0" smtClean="0">
                <a:solidFill>
                  <a:srgbClr val="000000"/>
                </a:solidFill>
                <a:latin typeface="Times New Roman" panose="02020603050405020304" pitchFamily="18" charset="0"/>
                <a:cs typeface="Times New Roman" panose="02020603050405020304" pitchFamily="18" charset="0"/>
              </a:rPr>
              <a:t>n</a:t>
            </a:r>
            <a:r>
              <a:rPr lang="en-US" altLang="zh-CN" sz="2600" i="1" kern="0" baseline="30000" dirty="0" smtClean="0">
                <a:solidFill>
                  <a:srgbClr val="000000"/>
                </a:solidFill>
                <a:latin typeface="Times New Roman" panose="02020603050405020304" pitchFamily="18" charset="0"/>
                <a:cs typeface="Times New Roman" panose="02020603050405020304" pitchFamily="18" charset="0"/>
              </a:rPr>
              <a:t>3 </a:t>
            </a:r>
            <a:r>
              <a:rPr lang="zh-CN" altLang="en-CA" sz="2600" kern="0" dirty="0" smtClean="0">
                <a:latin typeface="Times New Roman" panose="02020603050405020304" pitchFamily="18" charset="0"/>
                <a:cs typeface="Times New Roman" panose="02020603050405020304" pitchFamily="18" charset="0"/>
              </a:rPr>
              <a:t>。</a:t>
            </a:r>
            <a:r>
              <a:rPr lang="zh-CN" altLang="en-US" sz="2600" kern="0" dirty="0" smtClean="0">
                <a:latin typeface="Times New Roman" panose="02020603050405020304" pitchFamily="18" charset="0"/>
                <a:cs typeface="Times New Roman" panose="02020603050405020304" pitchFamily="18" charset="0"/>
              </a:rPr>
              <a:t>因为存在</a:t>
            </a:r>
            <a:r>
              <a:rPr lang="en-US" altLang="zh-CN" sz="2400" i="1" dirty="0" smtClean="0">
                <a:latin typeface="Times New Roman" panose="02020603050405020304" pitchFamily="18" charset="0"/>
                <a:cs typeface="Times New Roman" panose="02020603050405020304" pitchFamily="18" charset="0"/>
              </a:rPr>
              <a:t>n</a:t>
            </a:r>
            <a:r>
              <a:rPr lang="en-US" altLang="zh-CN" sz="2400" i="1" baseline="-25000" dirty="0" smtClean="0">
                <a:latin typeface="Times New Roman" panose="02020603050405020304" pitchFamily="18" charset="0"/>
                <a:cs typeface="Times New Roman" panose="02020603050405020304" pitchFamily="18" charset="0"/>
              </a:rPr>
              <a:t>0</a:t>
            </a:r>
            <a:r>
              <a:rPr lang="zh-CN" altLang="en-CA" sz="2600" i="1" kern="0" dirty="0" smtClean="0">
                <a:latin typeface="Times New Roman" panose="02020603050405020304" pitchFamily="18" charset="0"/>
                <a:cs typeface="Times New Roman" panose="02020603050405020304" pitchFamily="18" charset="0"/>
              </a:rPr>
              <a:t>＝</a:t>
            </a:r>
            <a:r>
              <a:rPr lang="en-CA" altLang="zh-CN" sz="2600" i="1" kern="0" dirty="0">
                <a:latin typeface="Times New Roman" panose="02020603050405020304" pitchFamily="18" charset="0"/>
                <a:cs typeface="Times New Roman" panose="02020603050405020304" pitchFamily="18" charset="0"/>
              </a:rPr>
              <a:t>1</a:t>
            </a:r>
            <a:r>
              <a:rPr lang="zh-CN" altLang="en-CA" sz="2600" i="1" kern="0" dirty="0">
                <a:latin typeface="Times New Roman" panose="02020603050405020304" pitchFamily="18" charset="0"/>
                <a:cs typeface="Times New Roman" panose="02020603050405020304" pitchFamily="18" charset="0"/>
              </a:rPr>
              <a:t>，</a:t>
            </a:r>
            <a:r>
              <a:rPr lang="en-CA" altLang="zh-CN" sz="2600" i="1" kern="0" dirty="0">
                <a:latin typeface="Times New Roman" panose="02020603050405020304" pitchFamily="18" charset="0"/>
                <a:cs typeface="Times New Roman" panose="02020603050405020304" pitchFamily="18" charset="0"/>
              </a:rPr>
              <a:t>c=1</a:t>
            </a:r>
            <a:r>
              <a:rPr lang="zh-CN" altLang="en-CA" sz="2600" i="1" kern="0" dirty="0">
                <a:latin typeface="Times New Roman" panose="02020603050405020304" pitchFamily="18" charset="0"/>
                <a:cs typeface="Times New Roman" panose="02020603050405020304" pitchFamily="18" charset="0"/>
              </a:rPr>
              <a:t>，</a:t>
            </a:r>
            <a:r>
              <a:rPr lang="zh-CN" altLang="en-US" sz="2600" kern="0" dirty="0">
                <a:latin typeface="Times New Roman" panose="02020603050405020304" pitchFamily="18" charset="0"/>
                <a:cs typeface="Times New Roman" panose="02020603050405020304" pitchFamily="18" charset="0"/>
              </a:rPr>
              <a:t>当</a:t>
            </a:r>
            <a:r>
              <a:rPr lang="en-CA" altLang="zh-CN" sz="2600" i="1" kern="0" dirty="0">
                <a:latin typeface="Times New Roman" panose="02020603050405020304" pitchFamily="18" charset="0"/>
                <a:cs typeface="Times New Roman" panose="02020603050405020304" pitchFamily="18" charset="0"/>
              </a:rPr>
              <a:t>n≥ </a:t>
            </a:r>
            <a:r>
              <a:rPr lang="en-US" altLang="zh-CN" sz="2600" i="1" dirty="0">
                <a:latin typeface="Times New Roman" panose="02020603050405020304" pitchFamily="18" charset="0"/>
                <a:cs typeface="Times New Roman" panose="02020603050405020304" pitchFamily="18" charset="0"/>
              </a:rPr>
              <a:t>n</a:t>
            </a:r>
            <a:r>
              <a:rPr lang="en-US" altLang="zh-CN" sz="2600" i="1" baseline="-25000" dirty="0">
                <a:latin typeface="Times New Roman" panose="02020603050405020304" pitchFamily="18" charset="0"/>
                <a:cs typeface="Times New Roman" panose="02020603050405020304" pitchFamily="18" charset="0"/>
              </a:rPr>
              <a:t>0</a:t>
            </a:r>
            <a:r>
              <a:rPr lang="zh-CN" altLang="en-US" sz="2600" kern="0" dirty="0" smtClean="0">
                <a:latin typeface="Times New Roman" panose="02020603050405020304" pitchFamily="18" charset="0"/>
                <a:cs typeface="Times New Roman" panose="02020603050405020304" pitchFamily="18" charset="0"/>
              </a:rPr>
              <a:t>时</a:t>
            </a:r>
            <a:r>
              <a:rPr lang="zh-CN" altLang="en-US" sz="2600" kern="0" dirty="0">
                <a:latin typeface="Times New Roman" panose="02020603050405020304" pitchFamily="18" charset="0"/>
                <a:cs typeface="Times New Roman" panose="02020603050405020304" pitchFamily="18" charset="0"/>
              </a:rPr>
              <a:t>，</a:t>
            </a:r>
            <a:r>
              <a:rPr lang="zh-CN" altLang="en-US" sz="2600" kern="0" dirty="0" smtClean="0">
                <a:latin typeface="Times New Roman" panose="02020603050405020304" pitchFamily="18" charset="0"/>
                <a:cs typeface="Times New Roman" panose="02020603050405020304" pitchFamily="18" charset="0"/>
              </a:rPr>
              <a:t>有</a:t>
            </a:r>
            <a:r>
              <a:rPr lang="en-US" altLang="zh-CN" sz="2600" i="1" kern="0" dirty="0">
                <a:solidFill>
                  <a:srgbClr val="000000"/>
                </a:solidFill>
                <a:latin typeface="Times New Roman" panose="02020603050405020304" pitchFamily="18" charset="0"/>
                <a:cs typeface="Times New Roman" panose="02020603050405020304" pitchFamily="18" charset="0"/>
              </a:rPr>
              <a:t>n</a:t>
            </a:r>
            <a:r>
              <a:rPr lang="en-US" altLang="zh-CN" sz="2600" i="1" kern="0" baseline="30000" dirty="0">
                <a:solidFill>
                  <a:srgbClr val="000000"/>
                </a:solidFill>
                <a:latin typeface="Times New Roman" panose="02020603050405020304" pitchFamily="18" charset="0"/>
                <a:cs typeface="Times New Roman" panose="02020603050405020304" pitchFamily="18" charset="0"/>
              </a:rPr>
              <a:t>2 </a:t>
            </a:r>
            <a:r>
              <a:rPr lang="en-CA" altLang="zh-CN" sz="2600" i="1" kern="0" dirty="0" smtClean="0">
                <a:latin typeface="Times New Roman" panose="02020603050405020304" pitchFamily="18" charset="0"/>
                <a:cs typeface="Times New Roman" panose="02020603050405020304" pitchFamily="18" charset="0"/>
              </a:rPr>
              <a:t>≤c</a:t>
            </a:r>
            <a:r>
              <a:rPr lang="en-US" altLang="zh-CN" sz="2600" i="1" kern="0" dirty="0" smtClean="0">
                <a:solidFill>
                  <a:srgbClr val="000000"/>
                </a:solidFill>
                <a:latin typeface="Times New Roman" panose="02020603050405020304" pitchFamily="18" charset="0"/>
                <a:cs typeface="Times New Roman" panose="02020603050405020304" pitchFamily="18" charset="0"/>
              </a:rPr>
              <a:t>n</a:t>
            </a:r>
            <a:r>
              <a:rPr lang="en-US" altLang="zh-CN" sz="2600" i="1" kern="0" baseline="30000" dirty="0" smtClean="0">
                <a:solidFill>
                  <a:srgbClr val="000000"/>
                </a:solidFill>
                <a:latin typeface="Times New Roman" panose="02020603050405020304" pitchFamily="18" charset="0"/>
                <a:cs typeface="Times New Roman" panose="02020603050405020304" pitchFamily="18" charset="0"/>
              </a:rPr>
              <a:t>3</a:t>
            </a:r>
            <a:r>
              <a:rPr lang="en-CA" altLang="zh-CN" sz="2600" i="1" kern="0" dirty="0" smtClean="0">
                <a:latin typeface="Times New Roman" panose="02020603050405020304" pitchFamily="18" charset="0"/>
                <a:cs typeface="Times New Roman" panose="02020603050405020304" pitchFamily="18" charset="0"/>
              </a:rPr>
              <a:t> </a:t>
            </a:r>
            <a:r>
              <a:rPr lang="en-CA" altLang="zh-CN" sz="2600" kern="0" dirty="0">
                <a:latin typeface="Times New Roman" panose="02020603050405020304" pitchFamily="18" charset="0"/>
                <a:cs typeface="Times New Roman" panose="02020603050405020304" pitchFamily="18" charset="0"/>
              </a:rPr>
              <a:t>, </a:t>
            </a:r>
            <a:r>
              <a:rPr lang="zh-CN" altLang="en-US" sz="2600" kern="0" dirty="0" smtClean="0">
                <a:latin typeface="Times New Roman" panose="02020603050405020304" pitchFamily="18" charset="0"/>
                <a:cs typeface="Times New Roman" panose="02020603050405020304" pitchFamily="18" charset="0"/>
              </a:rPr>
              <a:t>所以</a:t>
            </a:r>
            <a:r>
              <a:rPr lang="en-US" altLang="zh-CN" sz="2600" i="1" kern="0" dirty="0">
                <a:solidFill>
                  <a:srgbClr val="000000"/>
                </a:solidFill>
                <a:latin typeface="Times New Roman" panose="02020603050405020304" pitchFamily="18" charset="0"/>
                <a:cs typeface="Times New Roman" panose="02020603050405020304" pitchFamily="18" charset="0"/>
              </a:rPr>
              <a:t>n</a:t>
            </a:r>
            <a:r>
              <a:rPr lang="en-US" altLang="zh-CN" sz="2600" i="1" kern="0" baseline="30000" dirty="0">
                <a:solidFill>
                  <a:srgbClr val="000000"/>
                </a:solidFill>
                <a:latin typeface="Times New Roman" panose="02020603050405020304" pitchFamily="18" charset="0"/>
                <a:cs typeface="Times New Roman" panose="02020603050405020304" pitchFamily="18" charset="0"/>
              </a:rPr>
              <a:t>2</a:t>
            </a:r>
            <a:r>
              <a:rPr lang="en-CA" altLang="zh-CN" sz="2600" i="1" kern="0" dirty="0" smtClean="0">
                <a:latin typeface="Times New Roman" panose="02020603050405020304" pitchFamily="18" charset="0"/>
                <a:cs typeface="Times New Roman" panose="02020603050405020304" pitchFamily="18" charset="0"/>
              </a:rPr>
              <a:t> </a:t>
            </a:r>
            <a:r>
              <a:rPr lang="en-CA" altLang="zh-CN" sz="2600" i="1" kern="0" dirty="0">
                <a:latin typeface="Times New Roman" panose="02020603050405020304" pitchFamily="18" charset="0"/>
                <a:cs typeface="Times New Roman" panose="02020603050405020304" pitchFamily="18" charset="0"/>
              </a:rPr>
              <a:t>= </a:t>
            </a:r>
            <a:r>
              <a:rPr lang="en-CA" altLang="zh-CN" sz="2600" i="1" kern="0" dirty="0" smtClean="0">
                <a:latin typeface="Times New Roman" panose="02020603050405020304" pitchFamily="18" charset="0"/>
                <a:cs typeface="Times New Roman" panose="02020603050405020304" pitchFamily="18" charset="0"/>
              </a:rPr>
              <a:t>O(</a:t>
            </a:r>
            <a:r>
              <a:rPr lang="en-US" altLang="zh-CN" sz="2600" i="1" kern="0" dirty="0">
                <a:solidFill>
                  <a:srgbClr val="000000"/>
                </a:solidFill>
                <a:latin typeface="Times New Roman" panose="02020603050405020304" pitchFamily="18" charset="0"/>
                <a:cs typeface="Times New Roman" panose="02020603050405020304" pitchFamily="18" charset="0"/>
              </a:rPr>
              <a:t>n</a:t>
            </a:r>
            <a:r>
              <a:rPr lang="en-US" altLang="zh-CN" sz="2600" i="1" kern="0" baseline="30000" dirty="0">
                <a:solidFill>
                  <a:srgbClr val="000000"/>
                </a:solidFill>
                <a:latin typeface="Times New Roman" panose="02020603050405020304" pitchFamily="18" charset="0"/>
                <a:cs typeface="Times New Roman" panose="02020603050405020304" pitchFamily="18" charset="0"/>
              </a:rPr>
              <a:t>3</a:t>
            </a:r>
            <a:r>
              <a:rPr lang="en-CA" altLang="zh-CN" sz="2600" i="1" kern="0" dirty="0" smtClean="0">
                <a:latin typeface="Times New Roman" panose="02020603050405020304" pitchFamily="18" charset="0"/>
                <a:cs typeface="Times New Roman" panose="02020603050405020304" pitchFamily="18" charset="0"/>
              </a:rPr>
              <a:t>)  </a:t>
            </a:r>
            <a:endParaRPr lang="en-CA" altLang="zh-CN" sz="2600" i="1" kern="0" dirty="0">
              <a:latin typeface="Times New Roman" panose="02020603050405020304" pitchFamily="18" charset="0"/>
              <a:cs typeface="Times New Roman" panose="02020603050405020304" pitchFamily="18" charset="0"/>
            </a:endParaRPr>
          </a:p>
          <a:p>
            <a:pPr lvl="1"/>
            <a:r>
              <a:rPr lang="en-CA" altLang="zh-CN" sz="2600" i="1" kern="0" dirty="0">
                <a:latin typeface="Times New Roman" panose="02020603050405020304" pitchFamily="18" charset="0"/>
                <a:cs typeface="Times New Roman" panose="02020603050405020304" pitchFamily="18" charset="0"/>
              </a:rPr>
              <a:t>f(n)</a:t>
            </a:r>
            <a:r>
              <a:rPr lang="zh-CN" altLang="en-CA" sz="2600" i="1" kern="0" dirty="0">
                <a:latin typeface="Times New Roman" panose="02020603050405020304" pitchFamily="18" charset="0"/>
                <a:cs typeface="Times New Roman" panose="02020603050405020304" pitchFamily="18" charset="0"/>
              </a:rPr>
              <a:t>＝ </a:t>
            </a:r>
            <a:r>
              <a:rPr lang="en-US" altLang="zh-CN" sz="2600" i="1" kern="0" dirty="0">
                <a:solidFill>
                  <a:srgbClr val="000000"/>
                </a:solidFill>
                <a:latin typeface="Times New Roman" panose="02020603050405020304" pitchFamily="18" charset="0"/>
                <a:cs typeface="Times New Roman" panose="02020603050405020304" pitchFamily="18" charset="0"/>
              </a:rPr>
              <a:t>n</a:t>
            </a:r>
            <a:r>
              <a:rPr lang="en-US" altLang="zh-CN" sz="2600" i="1" kern="0" baseline="30000" dirty="0">
                <a:solidFill>
                  <a:srgbClr val="000000"/>
                </a:solidFill>
                <a:latin typeface="Times New Roman" panose="02020603050405020304" pitchFamily="18" charset="0"/>
                <a:cs typeface="Times New Roman" panose="02020603050405020304" pitchFamily="18" charset="0"/>
              </a:rPr>
              <a:t>2 </a:t>
            </a:r>
            <a:r>
              <a:rPr lang="zh-CN" altLang="en-CA" sz="2600" i="1" kern="0" dirty="0" smtClean="0">
                <a:latin typeface="Times New Roman" panose="02020603050405020304" pitchFamily="18" charset="0"/>
                <a:cs typeface="Times New Roman" panose="02020603050405020304" pitchFamily="18" charset="0"/>
              </a:rPr>
              <a:t>，</a:t>
            </a:r>
            <a:r>
              <a:rPr lang="en-CA" altLang="zh-CN" sz="2600" i="1" kern="0" dirty="0">
                <a:latin typeface="Times New Roman" panose="02020603050405020304" pitchFamily="18" charset="0"/>
                <a:cs typeface="Times New Roman" panose="02020603050405020304" pitchFamily="18" charset="0"/>
              </a:rPr>
              <a:t>g(n)</a:t>
            </a:r>
            <a:r>
              <a:rPr lang="zh-CN" altLang="en-CA" sz="2600" i="1" kern="0" dirty="0">
                <a:latin typeface="Times New Roman" panose="02020603050405020304" pitchFamily="18" charset="0"/>
                <a:cs typeface="Times New Roman" panose="02020603050405020304" pitchFamily="18" charset="0"/>
              </a:rPr>
              <a:t>＝ </a:t>
            </a:r>
            <a:r>
              <a:rPr lang="en-US" altLang="zh-CN" sz="2600" i="1" kern="0" dirty="0">
                <a:solidFill>
                  <a:srgbClr val="000000"/>
                </a:solidFill>
                <a:latin typeface="Times New Roman" panose="02020603050405020304" pitchFamily="18" charset="0"/>
                <a:cs typeface="Times New Roman" panose="02020603050405020304" pitchFamily="18" charset="0"/>
              </a:rPr>
              <a:t>n</a:t>
            </a:r>
            <a:r>
              <a:rPr lang="en-US" altLang="zh-CN" sz="2600" i="1" kern="0" baseline="30000" dirty="0">
                <a:solidFill>
                  <a:srgbClr val="000000"/>
                </a:solidFill>
                <a:latin typeface="Times New Roman" panose="02020603050405020304" pitchFamily="18" charset="0"/>
                <a:cs typeface="Times New Roman" panose="02020603050405020304" pitchFamily="18" charset="0"/>
              </a:rPr>
              <a:t>2 </a:t>
            </a:r>
            <a:r>
              <a:rPr lang="zh-CN" altLang="en-CA" sz="2600" i="1" kern="0" dirty="0" smtClean="0">
                <a:latin typeface="Times New Roman" panose="02020603050405020304" pitchFamily="18" charset="0"/>
                <a:cs typeface="Times New Roman" panose="02020603050405020304" pitchFamily="18" charset="0"/>
              </a:rPr>
              <a:t>。</a:t>
            </a:r>
            <a:r>
              <a:rPr lang="zh-CN" altLang="en-US" sz="2600" kern="0" dirty="0" smtClean="0">
                <a:latin typeface="Times New Roman" panose="02020603050405020304" pitchFamily="18" charset="0"/>
                <a:cs typeface="Times New Roman" panose="02020603050405020304" pitchFamily="18" charset="0"/>
              </a:rPr>
              <a:t>因为存在</a:t>
            </a:r>
            <a:r>
              <a:rPr lang="en-US" altLang="zh-CN" sz="2600" i="1" dirty="0">
                <a:latin typeface="Times New Roman" panose="02020603050405020304" pitchFamily="18" charset="0"/>
                <a:cs typeface="Times New Roman" panose="02020603050405020304" pitchFamily="18" charset="0"/>
              </a:rPr>
              <a:t>n</a:t>
            </a:r>
            <a:r>
              <a:rPr lang="en-US" altLang="zh-CN" sz="2600" i="1" baseline="-25000" dirty="0">
                <a:latin typeface="Times New Roman" panose="02020603050405020304" pitchFamily="18" charset="0"/>
                <a:cs typeface="Times New Roman" panose="02020603050405020304" pitchFamily="18" charset="0"/>
              </a:rPr>
              <a:t>0</a:t>
            </a:r>
            <a:r>
              <a:rPr lang="en-CA" altLang="zh-CN" sz="2600" i="1" kern="0" dirty="0" smtClean="0">
                <a:latin typeface="Times New Roman" panose="02020603050405020304" pitchFamily="18" charset="0"/>
                <a:cs typeface="Times New Roman" panose="02020603050405020304" pitchFamily="18" charset="0"/>
              </a:rPr>
              <a:t> </a:t>
            </a:r>
            <a:r>
              <a:rPr lang="zh-CN" altLang="en-CA" sz="2600" i="1" kern="0" dirty="0">
                <a:latin typeface="Times New Roman" panose="02020603050405020304" pitchFamily="18" charset="0"/>
                <a:cs typeface="Times New Roman" panose="02020603050405020304" pitchFamily="18" charset="0"/>
              </a:rPr>
              <a:t>＝</a:t>
            </a:r>
            <a:r>
              <a:rPr lang="en-CA" altLang="zh-CN" sz="2600" i="1" kern="0" dirty="0">
                <a:latin typeface="Times New Roman" panose="02020603050405020304" pitchFamily="18" charset="0"/>
                <a:cs typeface="Times New Roman" panose="02020603050405020304" pitchFamily="18" charset="0"/>
              </a:rPr>
              <a:t>1</a:t>
            </a:r>
            <a:r>
              <a:rPr lang="zh-CN" altLang="en-CA" sz="2600" i="1" kern="0" dirty="0">
                <a:latin typeface="Times New Roman" panose="02020603050405020304" pitchFamily="18" charset="0"/>
                <a:cs typeface="Times New Roman" panose="02020603050405020304" pitchFamily="18" charset="0"/>
              </a:rPr>
              <a:t>，</a:t>
            </a:r>
            <a:r>
              <a:rPr lang="en-CA" altLang="zh-CN" sz="2600" i="1" kern="0" dirty="0">
                <a:latin typeface="Times New Roman" panose="02020603050405020304" pitchFamily="18" charset="0"/>
                <a:cs typeface="Times New Roman" panose="02020603050405020304" pitchFamily="18" charset="0"/>
              </a:rPr>
              <a:t>c=1, n≥ </a:t>
            </a:r>
            <a:r>
              <a:rPr lang="en-US" altLang="zh-CN" sz="2600" i="1" dirty="0">
                <a:latin typeface="Times New Roman" panose="02020603050405020304" pitchFamily="18" charset="0"/>
                <a:cs typeface="Times New Roman" panose="02020603050405020304" pitchFamily="18" charset="0"/>
              </a:rPr>
              <a:t>n</a:t>
            </a:r>
            <a:r>
              <a:rPr lang="en-US" altLang="zh-CN" sz="2600" i="1" baseline="-25000" dirty="0">
                <a:latin typeface="Times New Roman" panose="02020603050405020304" pitchFamily="18" charset="0"/>
                <a:cs typeface="Times New Roman" panose="02020603050405020304" pitchFamily="18" charset="0"/>
              </a:rPr>
              <a:t>0</a:t>
            </a:r>
            <a:r>
              <a:rPr lang="zh-CN" altLang="en-US" sz="2600" kern="0" dirty="0" smtClean="0">
                <a:latin typeface="Times New Roman" panose="02020603050405020304" pitchFamily="18" charset="0"/>
                <a:cs typeface="Times New Roman" panose="02020603050405020304" pitchFamily="18" charset="0"/>
              </a:rPr>
              <a:t>时</a:t>
            </a:r>
            <a:r>
              <a:rPr lang="zh-CN" altLang="en-US" sz="2600" kern="0" dirty="0">
                <a:latin typeface="Times New Roman" panose="02020603050405020304" pitchFamily="18" charset="0"/>
                <a:cs typeface="Times New Roman" panose="02020603050405020304" pitchFamily="18" charset="0"/>
              </a:rPr>
              <a:t>，</a:t>
            </a:r>
            <a:r>
              <a:rPr lang="zh-CN" altLang="en-US" sz="2600" kern="0" dirty="0" smtClean="0">
                <a:latin typeface="Times New Roman" panose="02020603050405020304" pitchFamily="18" charset="0"/>
                <a:cs typeface="Times New Roman" panose="02020603050405020304" pitchFamily="18" charset="0"/>
              </a:rPr>
              <a:t>有</a:t>
            </a:r>
            <a:r>
              <a:rPr lang="en-US" altLang="zh-CN" sz="2600" i="1" kern="0" dirty="0">
                <a:solidFill>
                  <a:srgbClr val="000000"/>
                </a:solidFill>
                <a:latin typeface="Times New Roman" panose="02020603050405020304" pitchFamily="18" charset="0"/>
                <a:cs typeface="Times New Roman" panose="02020603050405020304" pitchFamily="18" charset="0"/>
              </a:rPr>
              <a:t>n</a:t>
            </a:r>
            <a:r>
              <a:rPr lang="en-US" altLang="zh-CN" sz="2600" i="1" kern="0" baseline="30000" dirty="0">
                <a:solidFill>
                  <a:srgbClr val="000000"/>
                </a:solidFill>
                <a:latin typeface="Times New Roman" panose="02020603050405020304" pitchFamily="18" charset="0"/>
                <a:cs typeface="Times New Roman" panose="02020603050405020304" pitchFamily="18" charset="0"/>
              </a:rPr>
              <a:t>2 </a:t>
            </a:r>
            <a:r>
              <a:rPr lang="en-CA" altLang="zh-CN" sz="2600" i="1" kern="0" dirty="0" smtClean="0">
                <a:latin typeface="Times New Roman" panose="02020603050405020304" pitchFamily="18" charset="0"/>
                <a:cs typeface="Times New Roman" panose="02020603050405020304" pitchFamily="18" charset="0"/>
              </a:rPr>
              <a:t>≤c</a:t>
            </a:r>
            <a:r>
              <a:rPr lang="en-US" altLang="zh-CN" sz="2600" i="1" kern="0" dirty="0" smtClean="0">
                <a:solidFill>
                  <a:srgbClr val="000000"/>
                </a:solidFill>
                <a:latin typeface="Times New Roman" panose="02020603050405020304" pitchFamily="18" charset="0"/>
                <a:cs typeface="Times New Roman" panose="02020603050405020304" pitchFamily="18" charset="0"/>
              </a:rPr>
              <a:t>n</a:t>
            </a:r>
            <a:r>
              <a:rPr lang="en-US" altLang="zh-CN" sz="2600" i="1" kern="0" baseline="30000" dirty="0" smtClean="0">
                <a:solidFill>
                  <a:srgbClr val="000000"/>
                </a:solidFill>
                <a:latin typeface="Times New Roman" panose="02020603050405020304" pitchFamily="18" charset="0"/>
                <a:cs typeface="Times New Roman" panose="02020603050405020304" pitchFamily="18" charset="0"/>
              </a:rPr>
              <a:t>2</a:t>
            </a:r>
            <a:r>
              <a:rPr lang="en-CA" altLang="zh-CN" sz="2600" i="1" kern="0" dirty="0" smtClean="0">
                <a:latin typeface="Times New Roman" panose="02020603050405020304" pitchFamily="18" charset="0"/>
                <a:cs typeface="Times New Roman" panose="02020603050405020304" pitchFamily="18" charset="0"/>
              </a:rPr>
              <a:t> </a:t>
            </a:r>
            <a:r>
              <a:rPr lang="en-CA" altLang="zh-CN" sz="2600" kern="0" dirty="0">
                <a:latin typeface="Times New Roman" panose="02020603050405020304" pitchFamily="18" charset="0"/>
                <a:cs typeface="Times New Roman" panose="02020603050405020304" pitchFamily="18" charset="0"/>
              </a:rPr>
              <a:t>, </a:t>
            </a:r>
            <a:r>
              <a:rPr lang="zh-CN" altLang="en-US" sz="2600" kern="0" dirty="0" smtClean="0">
                <a:latin typeface="Times New Roman" panose="02020603050405020304" pitchFamily="18" charset="0"/>
                <a:cs typeface="Times New Roman" panose="02020603050405020304" pitchFamily="18" charset="0"/>
              </a:rPr>
              <a:t>所以</a:t>
            </a:r>
            <a:r>
              <a:rPr lang="en-US" altLang="zh-CN" sz="2600" i="1" kern="0" dirty="0">
                <a:solidFill>
                  <a:srgbClr val="000000"/>
                </a:solidFill>
                <a:latin typeface="Times New Roman" panose="02020603050405020304" pitchFamily="18" charset="0"/>
                <a:cs typeface="Times New Roman" panose="02020603050405020304" pitchFamily="18" charset="0"/>
              </a:rPr>
              <a:t>n</a:t>
            </a:r>
            <a:r>
              <a:rPr lang="en-US" altLang="zh-CN" sz="2600" i="1" kern="0" baseline="30000" dirty="0">
                <a:solidFill>
                  <a:srgbClr val="000000"/>
                </a:solidFill>
                <a:latin typeface="Times New Roman" panose="02020603050405020304" pitchFamily="18" charset="0"/>
                <a:cs typeface="Times New Roman" panose="02020603050405020304" pitchFamily="18" charset="0"/>
              </a:rPr>
              <a:t>2</a:t>
            </a:r>
            <a:r>
              <a:rPr lang="en-CA" altLang="zh-CN" sz="2600" i="1" kern="0" dirty="0" smtClean="0">
                <a:latin typeface="Times New Roman" panose="02020603050405020304" pitchFamily="18" charset="0"/>
                <a:cs typeface="Times New Roman" panose="02020603050405020304" pitchFamily="18" charset="0"/>
              </a:rPr>
              <a:t> </a:t>
            </a:r>
            <a:r>
              <a:rPr lang="en-CA" altLang="zh-CN" sz="2600" i="1" kern="0" dirty="0">
                <a:latin typeface="Times New Roman" panose="02020603050405020304" pitchFamily="18" charset="0"/>
                <a:cs typeface="Times New Roman" panose="02020603050405020304" pitchFamily="18" charset="0"/>
              </a:rPr>
              <a:t>= </a:t>
            </a:r>
            <a:r>
              <a:rPr lang="en-CA" altLang="zh-CN" sz="2600" i="1" kern="0" dirty="0" smtClean="0">
                <a:latin typeface="Times New Roman" panose="02020603050405020304" pitchFamily="18" charset="0"/>
                <a:cs typeface="Times New Roman" panose="02020603050405020304" pitchFamily="18" charset="0"/>
              </a:rPr>
              <a:t>O(</a:t>
            </a:r>
            <a:r>
              <a:rPr lang="en-US" altLang="zh-CN" sz="2600" i="1" kern="0" dirty="0">
                <a:solidFill>
                  <a:srgbClr val="000000"/>
                </a:solidFill>
                <a:latin typeface="Times New Roman" panose="02020603050405020304" pitchFamily="18" charset="0"/>
                <a:cs typeface="Times New Roman" panose="02020603050405020304" pitchFamily="18" charset="0"/>
              </a:rPr>
              <a:t>n</a:t>
            </a:r>
            <a:r>
              <a:rPr lang="en-US" altLang="zh-CN" sz="2600" i="1" kern="0" baseline="30000" dirty="0">
                <a:solidFill>
                  <a:srgbClr val="000000"/>
                </a:solidFill>
                <a:latin typeface="Times New Roman" panose="02020603050405020304" pitchFamily="18" charset="0"/>
                <a:cs typeface="Times New Roman" panose="02020603050405020304" pitchFamily="18" charset="0"/>
              </a:rPr>
              <a:t>2</a:t>
            </a:r>
            <a:r>
              <a:rPr lang="en-CA" altLang="zh-CN" sz="2600" i="1" kern="0" dirty="0" smtClean="0">
                <a:latin typeface="Times New Roman" panose="02020603050405020304" pitchFamily="18" charset="0"/>
                <a:cs typeface="Times New Roman" panose="02020603050405020304" pitchFamily="18" charset="0"/>
              </a:rPr>
              <a:t>)</a:t>
            </a:r>
            <a:endParaRPr lang="en-CA" altLang="zh-CN" sz="2600" i="1" kern="0" dirty="0">
              <a:latin typeface="Times New Roman" panose="02020603050405020304" pitchFamily="18" charset="0"/>
              <a:cs typeface="Times New Roman" panose="02020603050405020304" pitchFamily="18" charset="0"/>
            </a:endParaRPr>
          </a:p>
          <a:p>
            <a:pPr lvl="1"/>
            <a:r>
              <a:rPr lang="en-CA" altLang="zh-CN" sz="2600" i="1" kern="0" dirty="0">
                <a:latin typeface="Times New Roman" panose="02020603050405020304" pitchFamily="18" charset="0"/>
                <a:cs typeface="Times New Roman" panose="02020603050405020304" pitchFamily="18" charset="0"/>
              </a:rPr>
              <a:t>f(n)</a:t>
            </a:r>
            <a:r>
              <a:rPr lang="zh-CN" altLang="en-CA" sz="2600" i="1" kern="0" dirty="0">
                <a:latin typeface="Times New Roman" panose="02020603050405020304" pitchFamily="18" charset="0"/>
                <a:cs typeface="Times New Roman" panose="02020603050405020304" pitchFamily="18" charset="0"/>
              </a:rPr>
              <a:t>＝ </a:t>
            </a:r>
            <a:r>
              <a:rPr lang="en-US" altLang="zh-CN" sz="2600" i="1" kern="0" dirty="0">
                <a:solidFill>
                  <a:srgbClr val="000000"/>
                </a:solidFill>
                <a:latin typeface="Times New Roman" panose="02020603050405020304" pitchFamily="18" charset="0"/>
                <a:cs typeface="Times New Roman" panose="02020603050405020304" pitchFamily="18" charset="0"/>
              </a:rPr>
              <a:t>n</a:t>
            </a:r>
            <a:r>
              <a:rPr lang="en-US" altLang="zh-CN" sz="2600" i="1" kern="0" baseline="30000" dirty="0">
                <a:solidFill>
                  <a:srgbClr val="000000"/>
                </a:solidFill>
                <a:latin typeface="Times New Roman" panose="02020603050405020304" pitchFamily="18" charset="0"/>
                <a:cs typeface="Times New Roman" panose="02020603050405020304" pitchFamily="18" charset="0"/>
              </a:rPr>
              <a:t>2 </a:t>
            </a:r>
            <a:r>
              <a:rPr lang="en-CA" altLang="zh-CN" sz="2600" i="1" kern="0" dirty="0" smtClean="0">
                <a:latin typeface="Times New Roman" panose="02020603050405020304" pitchFamily="18" charset="0"/>
                <a:cs typeface="Times New Roman" panose="02020603050405020304" pitchFamily="18" charset="0"/>
              </a:rPr>
              <a:t>+</a:t>
            </a:r>
            <a:r>
              <a:rPr lang="en-CA" altLang="zh-CN" sz="2600" i="1" kern="0" dirty="0">
                <a:latin typeface="Times New Roman" panose="02020603050405020304" pitchFamily="18" charset="0"/>
                <a:cs typeface="Times New Roman" panose="02020603050405020304" pitchFamily="18" charset="0"/>
              </a:rPr>
              <a:t>nlog(n) </a:t>
            </a:r>
            <a:r>
              <a:rPr lang="zh-CN" altLang="en-CA" sz="2600" i="1" kern="0" dirty="0">
                <a:latin typeface="Times New Roman" panose="02020603050405020304" pitchFamily="18" charset="0"/>
                <a:cs typeface="Times New Roman" panose="02020603050405020304" pitchFamily="18" charset="0"/>
              </a:rPr>
              <a:t>，</a:t>
            </a:r>
            <a:r>
              <a:rPr lang="en-CA" altLang="zh-CN" sz="2600" i="1" kern="0" dirty="0">
                <a:latin typeface="Times New Roman" panose="02020603050405020304" pitchFamily="18" charset="0"/>
                <a:cs typeface="Times New Roman" panose="02020603050405020304" pitchFamily="18" charset="0"/>
              </a:rPr>
              <a:t>g(n)</a:t>
            </a:r>
            <a:r>
              <a:rPr lang="zh-CN" altLang="en-CA" sz="2600" i="1" kern="0" dirty="0">
                <a:latin typeface="Times New Roman" panose="02020603050405020304" pitchFamily="18" charset="0"/>
                <a:cs typeface="Times New Roman" panose="02020603050405020304" pitchFamily="18" charset="0"/>
              </a:rPr>
              <a:t>＝ </a:t>
            </a:r>
            <a:r>
              <a:rPr lang="en-US" altLang="zh-CN" sz="2600" i="1" kern="0" dirty="0">
                <a:solidFill>
                  <a:srgbClr val="000000"/>
                </a:solidFill>
                <a:latin typeface="Times New Roman" panose="02020603050405020304" pitchFamily="18" charset="0"/>
                <a:cs typeface="Times New Roman" panose="02020603050405020304" pitchFamily="18" charset="0"/>
              </a:rPr>
              <a:t>n</a:t>
            </a:r>
            <a:r>
              <a:rPr lang="en-US" altLang="zh-CN" sz="2600" i="1" kern="0" baseline="30000" dirty="0">
                <a:solidFill>
                  <a:srgbClr val="000000"/>
                </a:solidFill>
                <a:latin typeface="Times New Roman" panose="02020603050405020304" pitchFamily="18" charset="0"/>
                <a:cs typeface="Times New Roman" panose="02020603050405020304" pitchFamily="18" charset="0"/>
              </a:rPr>
              <a:t>2 </a:t>
            </a:r>
            <a:r>
              <a:rPr lang="zh-CN" altLang="en-CA" sz="2600" kern="0" dirty="0" smtClean="0">
                <a:latin typeface="Times New Roman" panose="02020603050405020304" pitchFamily="18" charset="0"/>
                <a:cs typeface="Times New Roman" panose="02020603050405020304" pitchFamily="18" charset="0"/>
              </a:rPr>
              <a:t>。</a:t>
            </a:r>
            <a:r>
              <a:rPr lang="zh-CN" altLang="en-US" sz="2600" kern="0" dirty="0">
                <a:latin typeface="Times New Roman" panose="02020603050405020304" pitchFamily="18" charset="0"/>
                <a:cs typeface="Times New Roman" panose="02020603050405020304" pitchFamily="18" charset="0"/>
              </a:rPr>
              <a:t>同样</a:t>
            </a:r>
            <a:r>
              <a:rPr lang="zh-CN" altLang="en-US" sz="2600" kern="0" dirty="0" smtClean="0">
                <a:latin typeface="Times New Roman" panose="02020603050405020304" pitchFamily="18" charset="0"/>
                <a:cs typeface="Times New Roman" panose="02020603050405020304" pitchFamily="18" charset="0"/>
              </a:rPr>
              <a:t>有</a:t>
            </a:r>
            <a:r>
              <a:rPr lang="en-US" altLang="zh-CN" sz="2600" i="1" kern="0" dirty="0">
                <a:solidFill>
                  <a:srgbClr val="000000"/>
                </a:solidFill>
                <a:latin typeface="Times New Roman" panose="02020603050405020304" pitchFamily="18" charset="0"/>
                <a:cs typeface="Times New Roman" panose="02020603050405020304" pitchFamily="18" charset="0"/>
              </a:rPr>
              <a:t>n</a:t>
            </a:r>
            <a:r>
              <a:rPr lang="en-US" altLang="zh-CN" sz="2600" i="1" kern="0" baseline="30000" dirty="0">
                <a:solidFill>
                  <a:srgbClr val="000000"/>
                </a:solidFill>
                <a:latin typeface="Times New Roman" panose="02020603050405020304" pitchFamily="18" charset="0"/>
                <a:cs typeface="Times New Roman" panose="02020603050405020304" pitchFamily="18" charset="0"/>
              </a:rPr>
              <a:t>2 </a:t>
            </a:r>
            <a:r>
              <a:rPr lang="en-CA" altLang="zh-CN" sz="2600" i="1" kern="0" dirty="0" smtClean="0">
                <a:latin typeface="Times New Roman" panose="02020603050405020304" pitchFamily="18" charset="0"/>
                <a:cs typeface="Times New Roman" panose="02020603050405020304" pitchFamily="18" charset="0"/>
              </a:rPr>
              <a:t>+</a:t>
            </a:r>
            <a:r>
              <a:rPr lang="en-CA" altLang="zh-CN" sz="2600" i="1" kern="0" dirty="0">
                <a:latin typeface="Times New Roman" panose="02020603050405020304" pitchFamily="18" charset="0"/>
                <a:cs typeface="Times New Roman" panose="02020603050405020304" pitchFamily="18" charset="0"/>
              </a:rPr>
              <a:t>nlog(n) = </a:t>
            </a:r>
            <a:r>
              <a:rPr lang="en-CA" altLang="zh-CN" sz="2600" i="1" kern="0" dirty="0" smtClean="0">
                <a:latin typeface="Times New Roman" panose="02020603050405020304" pitchFamily="18" charset="0"/>
                <a:cs typeface="Times New Roman" panose="02020603050405020304" pitchFamily="18" charset="0"/>
              </a:rPr>
              <a:t>O(</a:t>
            </a:r>
            <a:r>
              <a:rPr lang="en-US" altLang="zh-CN" sz="2600" i="1" kern="0" dirty="0">
                <a:solidFill>
                  <a:srgbClr val="000000"/>
                </a:solidFill>
                <a:latin typeface="Times New Roman" panose="02020603050405020304" pitchFamily="18" charset="0"/>
                <a:cs typeface="Times New Roman" panose="02020603050405020304" pitchFamily="18" charset="0"/>
              </a:rPr>
              <a:t>n</a:t>
            </a:r>
            <a:r>
              <a:rPr lang="en-US" altLang="zh-CN" sz="2600" i="1" kern="0" baseline="30000" dirty="0">
                <a:solidFill>
                  <a:srgbClr val="000000"/>
                </a:solidFill>
                <a:latin typeface="Times New Roman" panose="02020603050405020304" pitchFamily="18" charset="0"/>
                <a:cs typeface="Times New Roman" panose="02020603050405020304" pitchFamily="18" charset="0"/>
              </a:rPr>
              <a:t>2</a:t>
            </a:r>
            <a:r>
              <a:rPr lang="en-CA" altLang="zh-CN" sz="2600" i="1" kern="0" dirty="0" smtClean="0">
                <a:latin typeface="Times New Roman" panose="02020603050405020304" pitchFamily="18" charset="0"/>
                <a:cs typeface="Times New Roman" panose="02020603050405020304" pitchFamily="18" charset="0"/>
              </a:rPr>
              <a:t>)</a:t>
            </a:r>
            <a:endParaRPr lang="en-CA" altLang="zh-CN" sz="2600" i="1" kern="0" dirty="0">
              <a:latin typeface="Times New Roman" panose="02020603050405020304" pitchFamily="18" charset="0"/>
              <a:cs typeface="Times New Roman" panose="02020603050405020304" pitchFamily="18" charset="0"/>
            </a:endParaRPr>
          </a:p>
          <a:p>
            <a:pPr lvl="1"/>
            <a:r>
              <a:rPr lang="en-CA" altLang="zh-CN" sz="2600" i="1" kern="0" dirty="0">
                <a:latin typeface="Times New Roman" panose="02020603050405020304" pitchFamily="18" charset="0"/>
                <a:cs typeface="Times New Roman" panose="02020603050405020304" pitchFamily="18" charset="0"/>
              </a:rPr>
              <a:t>f(n)</a:t>
            </a:r>
            <a:r>
              <a:rPr lang="zh-CN" altLang="en-CA" sz="2600" i="1" kern="0" dirty="0">
                <a:latin typeface="Times New Roman" panose="02020603050405020304" pitchFamily="18" charset="0"/>
                <a:cs typeface="Times New Roman" panose="02020603050405020304" pitchFamily="18" charset="0"/>
              </a:rPr>
              <a:t>＝ </a:t>
            </a:r>
            <a:r>
              <a:rPr lang="en-CA" altLang="zh-CN" sz="2600" i="1" kern="0" dirty="0" smtClean="0">
                <a:latin typeface="Times New Roman" panose="02020603050405020304" pitchFamily="18" charset="0"/>
                <a:cs typeface="Times New Roman" panose="02020603050405020304" pitchFamily="18" charset="0"/>
              </a:rPr>
              <a:t>a</a:t>
            </a:r>
            <a:r>
              <a:rPr lang="en-US" altLang="zh-CN" sz="2600" i="1" kern="0" dirty="0" smtClean="0">
                <a:solidFill>
                  <a:srgbClr val="000000"/>
                </a:solidFill>
                <a:latin typeface="Times New Roman" panose="02020603050405020304" pitchFamily="18" charset="0"/>
                <a:cs typeface="Times New Roman" panose="02020603050405020304" pitchFamily="18" charset="0"/>
              </a:rPr>
              <a:t>n</a:t>
            </a:r>
            <a:r>
              <a:rPr lang="en-US" altLang="zh-CN" sz="2600" i="1" kern="0" baseline="30000" dirty="0" smtClean="0">
                <a:solidFill>
                  <a:srgbClr val="000000"/>
                </a:solidFill>
                <a:latin typeface="Times New Roman" panose="02020603050405020304" pitchFamily="18" charset="0"/>
                <a:cs typeface="Times New Roman" panose="02020603050405020304" pitchFamily="18" charset="0"/>
              </a:rPr>
              <a:t>2 </a:t>
            </a:r>
            <a:r>
              <a:rPr lang="en-CA" altLang="zh-CN" sz="2600" i="1" kern="0" dirty="0" smtClean="0">
                <a:latin typeface="Times New Roman" panose="02020603050405020304" pitchFamily="18" charset="0"/>
                <a:cs typeface="Times New Roman" panose="02020603050405020304" pitchFamily="18" charset="0"/>
              </a:rPr>
              <a:t>+</a:t>
            </a:r>
            <a:r>
              <a:rPr lang="en-CA" altLang="zh-CN" sz="2600" i="1" kern="0" dirty="0">
                <a:latin typeface="Times New Roman" panose="02020603050405020304" pitchFamily="18" charset="0"/>
                <a:cs typeface="Times New Roman" panose="02020603050405020304" pitchFamily="18" charset="0"/>
              </a:rPr>
              <a:t>nlog(n) </a:t>
            </a:r>
            <a:r>
              <a:rPr lang="zh-CN" altLang="en-CA" sz="2600" i="1" kern="0" dirty="0">
                <a:latin typeface="Times New Roman" panose="02020603050405020304" pitchFamily="18" charset="0"/>
                <a:cs typeface="Times New Roman" panose="02020603050405020304" pitchFamily="18" charset="0"/>
              </a:rPr>
              <a:t>，</a:t>
            </a:r>
            <a:r>
              <a:rPr lang="en-CA" altLang="zh-CN" sz="2600" i="1" kern="0" dirty="0">
                <a:latin typeface="Times New Roman" panose="02020603050405020304" pitchFamily="18" charset="0"/>
                <a:cs typeface="Times New Roman" panose="02020603050405020304" pitchFamily="18" charset="0"/>
              </a:rPr>
              <a:t>g(n)</a:t>
            </a:r>
            <a:r>
              <a:rPr lang="zh-CN" altLang="en-CA" sz="2600" i="1" kern="0" dirty="0">
                <a:latin typeface="Times New Roman" panose="02020603050405020304" pitchFamily="18" charset="0"/>
                <a:cs typeface="Times New Roman" panose="02020603050405020304" pitchFamily="18" charset="0"/>
              </a:rPr>
              <a:t>＝ </a:t>
            </a:r>
            <a:r>
              <a:rPr lang="en-US" altLang="zh-CN" sz="2600" i="1" kern="0" dirty="0">
                <a:solidFill>
                  <a:srgbClr val="000000"/>
                </a:solidFill>
                <a:latin typeface="Times New Roman" panose="02020603050405020304" pitchFamily="18" charset="0"/>
                <a:cs typeface="Times New Roman" panose="02020603050405020304" pitchFamily="18" charset="0"/>
              </a:rPr>
              <a:t>n</a:t>
            </a:r>
            <a:r>
              <a:rPr lang="en-US" altLang="zh-CN" sz="2600" i="1" kern="0" baseline="30000" dirty="0">
                <a:solidFill>
                  <a:srgbClr val="000000"/>
                </a:solidFill>
                <a:latin typeface="Times New Roman" panose="02020603050405020304" pitchFamily="18" charset="0"/>
                <a:cs typeface="Times New Roman" panose="02020603050405020304" pitchFamily="18" charset="0"/>
              </a:rPr>
              <a:t>2 </a:t>
            </a:r>
            <a:r>
              <a:rPr lang="zh-CN" altLang="en-CA" sz="2600" kern="0" dirty="0" smtClean="0">
                <a:latin typeface="Times New Roman" panose="02020603050405020304" pitchFamily="18" charset="0"/>
                <a:cs typeface="Times New Roman" panose="02020603050405020304" pitchFamily="18" charset="0"/>
              </a:rPr>
              <a:t>。</a:t>
            </a:r>
            <a:r>
              <a:rPr lang="zh-CN" altLang="en-US" sz="2600" kern="0" dirty="0">
                <a:latin typeface="Times New Roman" panose="02020603050405020304" pitchFamily="18" charset="0"/>
                <a:cs typeface="Times New Roman" panose="02020603050405020304" pitchFamily="18" charset="0"/>
              </a:rPr>
              <a:t>同样有</a:t>
            </a:r>
            <a:r>
              <a:rPr lang="en-CA" altLang="zh-CN" sz="2600" i="1" kern="0" dirty="0" smtClean="0">
                <a:latin typeface="Times New Roman" panose="02020603050405020304" pitchFamily="18" charset="0"/>
                <a:cs typeface="Times New Roman" panose="02020603050405020304" pitchFamily="18" charset="0"/>
              </a:rPr>
              <a:t>a</a:t>
            </a:r>
            <a:r>
              <a:rPr lang="en-US" altLang="zh-CN" sz="2600" i="1" kern="0" dirty="0" smtClean="0">
                <a:solidFill>
                  <a:srgbClr val="000000"/>
                </a:solidFill>
                <a:latin typeface="Times New Roman" panose="02020603050405020304" pitchFamily="18" charset="0"/>
                <a:cs typeface="Times New Roman" panose="02020603050405020304" pitchFamily="18" charset="0"/>
              </a:rPr>
              <a:t>n</a:t>
            </a:r>
            <a:r>
              <a:rPr lang="en-US" altLang="zh-CN" sz="2600" i="1" kern="0" baseline="30000" dirty="0" smtClean="0">
                <a:solidFill>
                  <a:srgbClr val="000000"/>
                </a:solidFill>
                <a:latin typeface="Times New Roman" panose="02020603050405020304" pitchFamily="18" charset="0"/>
                <a:cs typeface="Times New Roman" panose="02020603050405020304" pitchFamily="18" charset="0"/>
              </a:rPr>
              <a:t>2 </a:t>
            </a:r>
            <a:r>
              <a:rPr lang="en-CA" altLang="zh-CN" sz="2600" i="1" kern="0" dirty="0" smtClean="0">
                <a:latin typeface="Times New Roman" panose="02020603050405020304" pitchFamily="18" charset="0"/>
                <a:cs typeface="Times New Roman" panose="02020603050405020304" pitchFamily="18" charset="0"/>
              </a:rPr>
              <a:t>+</a:t>
            </a:r>
            <a:r>
              <a:rPr lang="en-CA" altLang="zh-CN" sz="2600" i="1" kern="0" dirty="0">
                <a:latin typeface="Times New Roman" panose="02020603050405020304" pitchFamily="18" charset="0"/>
                <a:cs typeface="Times New Roman" panose="02020603050405020304" pitchFamily="18" charset="0"/>
              </a:rPr>
              <a:t>nlog(n) = </a:t>
            </a:r>
            <a:r>
              <a:rPr lang="en-CA" altLang="zh-CN" sz="2600" i="1" kern="0" dirty="0" smtClean="0">
                <a:latin typeface="Times New Roman" panose="02020603050405020304" pitchFamily="18" charset="0"/>
                <a:cs typeface="Times New Roman" panose="02020603050405020304" pitchFamily="18" charset="0"/>
              </a:rPr>
              <a:t>O(</a:t>
            </a:r>
            <a:r>
              <a:rPr lang="en-US" altLang="zh-CN" sz="2600" i="1" kern="0" dirty="0">
                <a:solidFill>
                  <a:srgbClr val="000000"/>
                </a:solidFill>
                <a:latin typeface="Times New Roman" panose="02020603050405020304" pitchFamily="18" charset="0"/>
                <a:cs typeface="Times New Roman" panose="02020603050405020304" pitchFamily="18" charset="0"/>
              </a:rPr>
              <a:t>n</a:t>
            </a:r>
            <a:r>
              <a:rPr lang="en-US" altLang="zh-CN" sz="2600" i="1" kern="0" baseline="30000" dirty="0">
                <a:solidFill>
                  <a:srgbClr val="000000"/>
                </a:solidFill>
                <a:latin typeface="Times New Roman" panose="02020603050405020304" pitchFamily="18" charset="0"/>
                <a:cs typeface="Times New Roman" panose="02020603050405020304" pitchFamily="18" charset="0"/>
              </a:rPr>
              <a:t>2</a:t>
            </a:r>
            <a:r>
              <a:rPr lang="en-CA" altLang="zh-CN" sz="2600" i="1" kern="0" dirty="0" smtClean="0">
                <a:latin typeface="Times New Roman" panose="02020603050405020304" pitchFamily="18" charset="0"/>
                <a:cs typeface="Times New Roman" panose="02020603050405020304" pitchFamily="18" charset="0"/>
              </a:rPr>
              <a:t>)</a:t>
            </a:r>
            <a:endParaRPr lang="en-CA" altLang="zh-CN" sz="2600" i="1" kern="0" dirty="0">
              <a:latin typeface="Times New Roman" panose="02020603050405020304" pitchFamily="18" charset="0"/>
              <a:cs typeface="Times New Roman" panose="02020603050405020304" pitchFamily="18" charset="0"/>
            </a:endParaRPr>
          </a:p>
          <a:p>
            <a:pPr lvl="1"/>
            <a:r>
              <a:rPr lang="en-CA" altLang="zh-CN" sz="2600" i="1" kern="0" dirty="0">
                <a:latin typeface="Times New Roman" panose="02020603050405020304" pitchFamily="18" charset="0"/>
                <a:cs typeface="Times New Roman" panose="02020603050405020304" pitchFamily="18" charset="0"/>
              </a:rPr>
              <a:t>f(n)</a:t>
            </a:r>
            <a:r>
              <a:rPr lang="zh-CN" altLang="en-CA" sz="2600" i="1" kern="0" dirty="0">
                <a:latin typeface="Times New Roman" panose="02020603050405020304" pitchFamily="18" charset="0"/>
                <a:cs typeface="Times New Roman" panose="02020603050405020304" pitchFamily="18" charset="0"/>
              </a:rPr>
              <a:t>＝ </a:t>
            </a:r>
            <a:r>
              <a:rPr lang="en-CA" altLang="zh-CN" sz="2600" i="1" kern="0" dirty="0" smtClean="0">
                <a:latin typeface="Times New Roman" panose="02020603050405020304" pitchFamily="18" charset="0"/>
                <a:cs typeface="Times New Roman" panose="02020603050405020304" pitchFamily="18" charset="0"/>
              </a:rPr>
              <a:t>a</a:t>
            </a:r>
            <a:r>
              <a:rPr lang="en-US" altLang="zh-CN" sz="2600" i="1" kern="0" dirty="0" smtClean="0">
                <a:solidFill>
                  <a:srgbClr val="000000"/>
                </a:solidFill>
                <a:latin typeface="Times New Roman" panose="02020603050405020304" pitchFamily="18" charset="0"/>
                <a:cs typeface="Times New Roman" panose="02020603050405020304" pitchFamily="18" charset="0"/>
              </a:rPr>
              <a:t>n</a:t>
            </a:r>
            <a:r>
              <a:rPr lang="en-US" altLang="zh-CN" sz="2600" i="1" kern="0" baseline="30000" dirty="0" smtClean="0">
                <a:solidFill>
                  <a:srgbClr val="000000"/>
                </a:solidFill>
                <a:latin typeface="Times New Roman" panose="02020603050405020304" pitchFamily="18" charset="0"/>
                <a:cs typeface="Times New Roman" panose="02020603050405020304" pitchFamily="18" charset="0"/>
              </a:rPr>
              <a:t>2 </a:t>
            </a:r>
            <a:r>
              <a:rPr lang="en-CA" altLang="zh-CN" sz="2600" i="1" kern="0" dirty="0" smtClean="0">
                <a:latin typeface="Times New Roman" panose="02020603050405020304" pitchFamily="18" charset="0"/>
                <a:cs typeface="Times New Roman" panose="02020603050405020304" pitchFamily="18" charset="0"/>
              </a:rPr>
              <a:t>+</a:t>
            </a:r>
            <a:r>
              <a:rPr lang="en-CA" altLang="zh-CN" sz="2600" i="1" kern="0" dirty="0">
                <a:latin typeface="Times New Roman" panose="02020603050405020304" pitchFamily="18" charset="0"/>
                <a:cs typeface="Times New Roman" panose="02020603050405020304" pitchFamily="18" charset="0"/>
              </a:rPr>
              <a:t>nlog(n)+c </a:t>
            </a:r>
            <a:r>
              <a:rPr lang="zh-CN" altLang="en-CA" sz="2600" i="1" kern="0" dirty="0">
                <a:latin typeface="Times New Roman" panose="02020603050405020304" pitchFamily="18" charset="0"/>
                <a:cs typeface="Times New Roman" panose="02020603050405020304" pitchFamily="18" charset="0"/>
              </a:rPr>
              <a:t>，</a:t>
            </a:r>
            <a:r>
              <a:rPr lang="en-CA" altLang="zh-CN" sz="2600" i="1" kern="0" dirty="0">
                <a:latin typeface="Times New Roman" panose="02020603050405020304" pitchFamily="18" charset="0"/>
                <a:cs typeface="Times New Roman" panose="02020603050405020304" pitchFamily="18" charset="0"/>
              </a:rPr>
              <a:t>g(n)</a:t>
            </a:r>
            <a:r>
              <a:rPr lang="zh-CN" altLang="en-CA" sz="2600" i="1" kern="0" dirty="0">
                <a:latin typeface="Times New Roman" panose="02020603050405020304" pitchFamily="18" charset="0"/>
                <a:cs typeface="Times New Roman" panose="02020603050405020304" pitchFamily="18" charset="0"/>
              </a:rPr>
              <a:t>＝ </a:t>
            </a:r>
            <a:r>
              <a:rPr lang="en-US" altLang="zh-CN" sz="2600" i="1" kern="0" dirty="0">
                <a:solidFill>
                  <a:srgbClr val="000000"/>
                </a:solidFill>
                <a:latin typeface="Times New Roman" panose="02020603050405020304" pitchFamily="18" charset="0"/>
                <a:cs typeface="Times New Roman" panose="02020603050405020304" pitchFamily="18" charset="0"/>
              </a:rPr>
              <a:t>n</a:t>
            </a:r>
            <a:r>
              <a:rPr lang="en-US" altLang="zh-CN" sz="2600" i="1" kern="0" baseline="30000" dirty="0">
                <a:solidFill>
                  <a:srgbClr val="000000"/>
                </a:solidFill>
                <a:latin typeface="Times New Roman" panose="02020603050405020304" pitchFamily="18" charset="0"/>
                <a:cs typeface="Times New Roman" panose="02020603050405020304" pitchFamily="18" charset="0"/>
              </a:rPr>
              <a:t>2 </a:t>
            </a:r>
            <a:r>
              <a:rPr lang="zh-CN" altLang="en-CA" sz="2600" kern="0" dirty="0" smtClean="0">
                <a:latin typeface="Times New Roman" panose="02020603050405020304" pitchFamily="18" charset="0"/>
                <a:cs typeface="Times New Roman" panose="02020603050405020304" pitchFamily="18" charset="0"/>
              </a:rPr>
              <a:t>。</a:t>
            </a:r>
            <a:r>
              <a:rPr lang="zh-CN" altLang="en-US" sz="2600" kern="0" dirty="0">
                <a:latin typeface="Times New Roman" panose="02020603050405020304" pitchFamily="18" charset="0"/>
                <a:cs typeface="Times New Roman" panose="02020603050405020304" pitchFamily="18" charset="0"/>
              </a:rPr>
              <a:t>同样有</a:t>
            </a:r>
            <a:r>
              <a:rPr lang="en-CA" altLang="zh-CN" sz="2600" i="1" kern="0" dirty="0" smtClean="0">
                <a:latin typeface="Times New Roman" panose="02020603050405020304" pitchFamily="18" charset="0"/>
                <a:cs typeface="Times New Roman" panose="02020603050405020304" pitchFamily="18" charset="0"/>
              </a:rPr>
              <a:t>a</a:t>
            </a:r>
            <a:r>
              <a:rPr lang="en-US" altLang="zh-CN" sz="2600" i="1" kern="0" dirty="0" smtClean="0">
                <a:solidFill>
                  <a:srgbClr val="000000"/>
                </a:solidFill>
                <a:latin typeface="Times New Roman" panose="02020603050405020304" pitchFamily="18" charset="0"/>
                <a:cs typeface="Times New Roman" panose="02020603050405020304" pitchFamily="18" charset="0"/>
              </a:rPr>
              <a:t>n</a:t>
            </a:r>
            <a:r>
              <a:rPr lang="en-US" altLang="zh-CN" sz="2600" i="1" kern="0" baseline="30000" dirty="0" smtClean="0">
                <a:solidFill>
                  <a:srgbClr val="000000"/>
                </a:solidFill>
                <a:latin typeface="Times New Roman" panose="02020603050405020304" pitchFamily="18" charset="0"/>
                <a:cs typeface="Times New Roman" panose="02020603050405020304" pitchFamily="18" charset="0"/>
              </a:rPr>
              <a:t>2 </a:t>
            </a:r>
            <a:r>
              <a:rPr lang="en-CA" altLang="zh-CN" sz="2600" i="1" kern="0" dirty="0" smtClean="0">
                <a:latin typeface="Times New Roman" panose="02020603050405020304" pitchFamily="18" charset="0"/>
                <a:cs typeface="Times New Roman" panose="02020603050405020304" pitchFamily="18" charset="0"/>
              </a:rPr>
              <a:t>+ </a:t>
            </a:r>
            <a:r>
              <a:rPr lang="en-CA" altLang="zh-CN" sz="2600" i="1" kern="0" dirty="0" err="1" smtClean="0">
                <a:latin typeface="Times New Roman" panose="02020603050405020304" pitchFamily="18" charset="0"/>
                <a:cs typeface="Times New Roman" panose="02020603050405020304" pitchFamily="18" charset="0"/>
              </a:rPr>
              <a:t>nlog</a:t>
            </a:r>
            <a:r>
              <a:rPr lang="en-CA" altLang="zh-CN" sz="2600" i="1" kern="0" dirty="0" smtClean="0">
                <a:latin typeface="Times New Roman" panose="02020603050405020304" pitchFamily="18" charset="0"/>
                <a:cs typeface="Times New Roman" panose="02020603050405020304" pitchFamily="18" charset="0"/>
              </a:rPr>
              <a:t>(n)+</a:t>
            </a:r>
            <a:r>
              <a:rPr lang="en-CA" altLang="zh-CN" sz="2600" i="1" kern="0" dirty="0">
                <a:latin typeface="Times New Roman" panose="02020603050405020304" pitchFamily="18" charset="0"/>
                <a:cs typeface="Times New Roman" panose="02020603050405020304" pitchFamily="18" charset="0"/>
              </a:rPr>
              <a:t>c = </a:t>
            </a:r>
            <a:r>
              <a:rPr lang="en-CA" altLang="zh-CN" sz="2600" i="1" kern="0" dirty="0" smtClean="0">
                <a:latin typeface="Times New Roman" panose="02020603050405020304" pitchFamily="18" charset="0"/>
                <a:cs typeface="Times New Roman" panose="02020603050405020304" pitchFamily="18" charset="0"/>
              </a:rPr>
              <a:t>O(</a:t>
            </a:r>
            <a:r>
              <a:rPr lang="en-US" altLang="zh-CN" sz="2600" i="1" kern="0" dirty="0">
                <a:solidFill>
                  <a:srgbClr val="000000"/>
                </a:solidFill>
                <a:latin typeface="Times New Roman" panose="02020603050405020304" pitchFamily="18" charset="0"/>
                <a:cs typeface="Times New Roman" panose="02020603050405020304" pitchFamily="18" charset="0"/>
              </a:rPr>
              <a:t>n</a:t>
            </a:r>
            <a:r>
              <a:rPr lang="en-US" altLang="zh-CN" sz="2600" i="1" kern="0" baseline="30000" dirty="0">
                <a:solidFill>
                  <a:srgbClr val="000000"/>
                </a:solidFill>
                <a:latin typeface="Times New Roman" panose="02020603050405020304" pitchFamily="18" charset="0"/>
                <a:cs typeface="Times New Roman" panose="02020603050405020304" pitchFamily="18" charset="0"/>
              </a:rPr>
              <a:t>2</a:t>
            </a:r>
            <a:r>
              <a:rPr lang="en-CA" altLang="zh-CN" sz="2600" i="1" kern="0" dirty="0" smtClean="0">
                <a:latin typeface="Times New Roman" panose="02020603050405020304" pitchFamily="18" charset="0"/>
                <a:cs typeface="Times New Roman" panose="02020603050405020304" pitchFamily="18" charset="0"/>
              </a:rPr>
              <a:t>)</a:t>
            </a:r>
            <a:endParaRPr lang="en-CA" altLang="zh-CN" sz="2600" i="1" kern="0" dirty="0">
              <a:latin typeface="Times New Roman" panose="02020603050405020304" pitchFamily="18" charset="0"/>
              <a:cs typeface="Times New Roman" panose="02020603050405020304" pitchFamily="18" charset="0"/>
            </a:endParaRPr>
          </a:p>
          <a:p>
            <a:pPr lvl="1"/>
            <a:endParaRPr lang="en-CA" altLang="zh-CN" kern="0" dirty="0">
              <a:latin typeface="Georgia" panose="02040502050405020303" pitchFamily="18" charset="0"/>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B76920-FC1D-1F4D-AA8B-BAD5F1DA1CD1}"/>
              </a:ext>
            </a:extLst>
          </p:cNvPr>
          <p:cNvSpPr>
            <a:spLocks noGrp="1"/>
          </p:cNvSpPr>
          <p:nvPr>
            <p:ph idx="1"/>
          </p:nvPr>
        </p:nvSpPr>
        <p:spPr>
          <a:xfrm>
            <a:off x="712445" y="2013020"/>
            <a:ext cx="7771681" cy="4047874"/>
          </a:xfrm>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a:normAutofit/>
          </a:bodyPr>
          <a:lstStyle/>
          <a:p>
            <a:pPr eaLnBrk="1" hangingPunct="1">
              <a:buFont typeface="Wingdings" charset="0"/>
              <a:buChar char="n"/>
              <a:defRPr/>
            </a:pPr>
            <a:r>
              <a:rPr lang="zh-CN" altLang="en-US" dirty="0">
                <a:ea typeface="+mn-ea"/>
                <a:cs typeface="+mn-cs"/>
              </a:rPr>
              <a:t>达到目标</a:t>
            </a:r>
            <a:endParaRPr lang="en-US" altLang="zh-CN" dirty="0">
              <a:ea typeface="+mn-ea"/>
              <a:cs typeface="+mn-cs"/>
            </a:endParaRPr>
          </a:p>
          <a:p>
            <a:pPr lvl="1" eaLnBrk="1" hangingPunct="1">
              <a:buFont typeface="Wingdings" charset="0"/>
              <a:buChar char="n"/>
              <a:defRPr/>
            </a:pPr>
            <a:r>
              <a:rPr lang="zh-CN" altLang="en-US" dirty="0">
                <a:ea typeface="+mn-ea"/>
              </a:rPr>
              <a:t>学习各种经典算法</a:t>
            </a:r>
            <a:endParaRPr lang="en-US" altLang="zh-CN" dirty="0">
              <a:ea typeface="+mn-ea"/>
            </a:endParaRPr>
          </a:p>
          <a:p>
            <a:pPr lvl="1" eaLnBrk="1" hangingPunct="1">
              <a:buFont typeface="Wingdings" charset="0"/>
              <a:buChar char="n"/>
              <a:defRPr/>
            </a:pPr>
            <a:r>
              <a:rPr lang="zh-CN" altLang="en-US" dirty="0">
                <a:ea typeface="+mn-ea"/>
              </a:rPr>
              <a:t>设计算法解决问题</a:t>
            </a:r>
            <a:endParaRPr lang="en-US" altLang="zh-CN" dirty="0">
              <a:ea typeface="+mn-ea"/>
            </a:endParaRPr>
          </a:p>
          <a:p>
            <a:pPr lvl="1" eaLnBrk="1" hangingPunct="1">
              <a:buFont typeface="Wingdings" charset="0"/>
              <a:buChar char="n"/>
              <a:defRPr/>
            </a:pPr>
            <a:r>
              <a:rPr lang="zh-CN" altLang="en-US" dirty="0">
                <a:ea typeface="+mn-ea"/>
              </a:rPr>
              <a:t>学会思考</a:t>
            </a:r>
            <a:endParaRPr lang="en-US" altLang="zh-CN" dirty="0">
              <a:ea typeface="+mn-ea"/>
            </a:endParaRPr>
          </a:p>
          <a:p>
            <a:pPr lvl="1" eaLnBrk="1" hangingPunct="1">
              <a:buFont typeface="Wingdings" charset="0"/>
              <a:buChar char="n"/>
              <a:defRPr/>
            </a:pPr>
            <a:r>
              <a:rPr lang="zh-CN" altLang="en-US" strike="sngStrike" dirty="0">
                <a:ea typeface="+mn-ea"/>
              </a:rPr>
              <a:t>并非做编程、调试代码</a:t>
            </a:r>
            <a:endParaRPr lang="en-US" altLang="zh-CN" strike="sngStrike" dirty="0">
              <a:ea typeface="+mn-ea"/>
            </a:endParaRPr>
          </a:p>
          <a:p>
            <a:pPr lvl="1" eaLnBrk="1" hangingPunct="1">
              <a:buFont typeface="Wingdings" charset="0"/>
              <a:buChar char="n"/>
              <a:defRPr/>
            </a:pPr>
            <a:endParaRPr lang="en-US" altLang="zh-CN" dirty="0">
              <a:ea typeface="+mn-ea"/>
            </a:endParaRPr>
          </a:p>
        </p:txBody>
      </p:sp>
      <p:sp>
        <p:nvSpPr>
          <p:cNvPr id="21507" name="幻灯片编号占位符 3">
            <a:extLst>
              <a:ext uri="{FF2B5EF4-FFF2-40B4-BE49-F238E27FC236}">
                <a16:creationId xmlns:a16="http://schemas.microsoft.com/office/drawing/2014/main" id="{E856577F-8EBD-AB48-96BA-5DB906AEC18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fld id="{4011EE2E-0B3E-A944-83DB-3E69B5A098A1}" type="slidenum">
              <a:rPr kumimoji="0" lang="zh-CN" altLang="en-US" sz="1400"/>
              <a:pPr>
                <a:spcBef>
                  <a:spcPct val="0"/>
                </a:spcBef>
                <a:buClrTx/>
                <a:buSzTx/>
                <a:buFontTx/>
                <a:buNone/>
              </a:pPr>
              <a:t>6</a:t>
            </a:fld>
            <a:endParaRPr kumimoji="0" lang="en-US" altLang="zh-CN" sz="1400"/>
          </a:p>
        </p:txBody>
      </p:sp>
      <p:sp>
        <p:nvSpPr>
          <p:cNvPr id="5" name="内容占位符 2">
            <a:extLst>
              <a:ext uri="{FF2B5EF4-FFF2-40B4-BE49-F238E27FC236}">
                <a16:creationId xmlns:a16="http://schemas.microsoft.com/office/drawing/2014/main" id="{C1483E88-0A56-7E44-B72E-CC19E73EABE9}"/>
              </a:ext>
            </a:extLst>
          </p:cNvPr>
          <p:cNvSpPr txBox="1">
            <a:spLocks noChangeArrowheads="1"/>
          </p:cNvSpPr>
          <p:nvPr/>
        </p:nvSpPr>
        <p:spPr bwMode="auto">
          <a:xfrm>
            <a:off x="4718050" y="2038350"/>
            <a:ext cx="3995738"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eaLnBrk="1" hangingPunct="1">
              <a:lnSpc>
                <a:spcPct val="90000"/>
              </a:lnSpc>
              <a:spcBef>
                <a:spcPct val="0"/>
              </a:spcBef>
              <a:buClrTx/>
              <a:buSzTx/>
              <a:buFontTx/>
              <a:buNone/>
            </a:pPr>
            <a:endParaRPr lang="en-US" altLang="zh-CN" sz="2200"/>
          </a:p>
        </p:txBody>
      </p:sp>
      <p:sp>
        <p:nvSpPr>
          <p:cNvPr id="6" name="标题 1">
            <a:extLst>
              <a:ext uri="{FF2B5EF4-FFF2-40B4-BE49-F238E27FC236}">
                <a16:creationId xmlns:a16="http://schemas.microsoft.com/office/drawing/2014/main" id="{BE5896FE-AA7A-8049-A383-506107570E86}"/>
              </a:ext>
            </a:extLst>
          </p:cNvPr>
          <p:cNvSpPr txBox="1">
            <a:spLocks/>
          </p:cNvSpPr>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eaLnBrk="1" hangingPunct="1"/>
            <a:r>
              <a:rPr lang="zh-CN" altLang="en-US" kern="0" dirty="0" smtClean="0">
                <a:latin typeface="黑体" panose="02010609060101010101" pitchFamily="49" charset="-122"/>
                <a:ea typeface="黑体" panose="02010609060101010101" pitchFamily="49" charset="-122"/>
              </a:rPr>
              <a:t>课程</a:t>
            </a:r>
            <a:r>
              <a:rPr lang="zh-CN" altLang="en-US" kern="0" dirty="0">
                <a:latin typeface="黑体" panose="02010609060101010101" pitchFamily="49" charset="-122"/>
                <a:ea typeface="黑体" panose="02010609060101010101" pitchFamily="49" charset="-122"/>
              </a:rPr>
              <a:t>目标</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3">
            <a:extLst>
              <a:ext uri="{FF2B5EF4-FFF2-40B4-BE49-F238E27FC236}">
                <a16:creationId xmlns:a16="http://schemas.microsoft.com/office/drawing/2014/main" id="{90D1656E-629A-874B-A516-DF857B113C7F}"/>
              </a:ext>
            </a:extLst>
          </p:cNvPr>
          <p:cNvSpPr>
            <a:spLocks noGrp="1" noChangeArrowheads="1"/>
          </p:cNvSpPr>
          <p:nvPr>
            <p:ph type="body" idx="1"/>
          </p:nvPr>
        </p:nvSpPr>
        <p:spPr>
          <a:xfrm>
            <a:off x="731044" y="1902619"/>
            <a:ext cx="8327232" cy="4114800"/>
          </a:xfrm>
        </p:spPr>
        <p:txBody>
          <a:bodyPr/>
          <a:lstStyle/>
          <a:p>
            <a:r>
              <a:rPr lang="zh-CN" altLang="en-US" dirty="0">
                <a:latin typeface="Times New Roman" panose="02020603050405020304" pitchFamily="18" charset="0"/>
                <a:ea typeface="+mn-ea"/>
                <a:cs typeface="Times New Roman" panose="02020603050405020304" pitchFamily="18" charset="0"/>
              </a:rPr>
              <a:t>在进行阶的运算时，</a:t>
            </a:r>
            <a:r>
              <a:rPr lang="zh-CN" altLang="en-US" u="sng" dirty="0">
                <a:latin typeface="Times New Roman" panose="02020603050405020304" pitchFamily="18" charset="0"/>
                <a:ea typeface="+mn-ea"/>
                <a:cs typeface="Times New Roman" panose="02020603050405020304" pitchFamily="18" charset="0"/>
              </a:rPr>
              <a:t>常系数</a:t>
            </a:r>
            <a:r>
              <a:rPr lang="zh-CN" altLang="en-US" dirty="0">
                <a:latin typeface="Times New Roman" panose="02020603050405020304" pitchFamily="18" charset="0"/>
                <a:ea typeface="+mn-ea"/>
                <a:cs typeface="Times New Roman" panose="02020603050405020304" pitchFamily="18" charset="0"/>
              </a:rPr>
              <a:t>、</a:t>
            </a:r>
            <a:r>
              <a:rPr lang="zh-CN" altLang="en-US" u="sng" dirty="0">
                <a:latin typeface="Times New Roman" panose="02020603050405020304" pitchFamily="18" charset="0"/>
                <a:ea typeface="+mn-ea"/>
                <a:cs typeface="Times New Roman" panose="02020603050405020304" pitchFamily="18" charset="0"/>
              </a:rPr>
              <a:t>低的阶</a:t>
            </a:r>
            <a:r>
              <a:rPr lang="zh-CN" altLang="en-US" dirty="0">
                <a:latin typeface="Times New Roman" panose="02020603050405020304" pitchFamily="18" charset="0"/>
                <a:ea typeface="+mn-ea"/>
                <a:cs typeface="Times New Roman" panose="02020603050405020304" pitchFamily="18" charset="0"/>
              </a:rPr>
              <a:t>以及</a:t>
            </a:r>
            <a:r>
              <a:rPr lang="zh-CN" altLang="en-US" u="sng" dirty="0">
                <a:latin typeface="Times New Roman" panose="02020603050405020304" pitchFamily="18" charset="0"/>
                <a:ea typeface="+mn-ea"/>
                <a:cs typeface="Times New Roman" panose="02020603050405020304" pitchFamily="18" charset="0"/>
              </a:rPr>
              <a:t>常数项</a:t>
            </a:r>
            <a:r>
              <a:rPr lang="zh-CN" altLang="en-US" dirty="0">
                <a:latin typeface="Times New Roman" panose="02020603050405020304" pitchFamily="18" charset="0"/>
                <a:ea typeface="+mn-ea"/>
                <a:cs typeface="Times New Roman" panose="02020603050405020304" pitchFamily="18" charset="0"/>
              </a:rPr>
              <a:t>可以忽略。</a:t>
            </a:r>
          </a:p>
          <a:p>
            <a:r>
              <a:rPr lang="zh-CN" altLang="en-US" dirty="0">
                <a:latin typeface="Times New Roman" panose="02020603050405020304" pitchFamily="18" charset="0"/>
                <a:ea typeface="+mn-ea"/>
                <a:cs typeface="Times New Roman" panose="02020603050405020304" pitchFamily="18" charset="0"/>
              </a:rPr>
              <a:t>根据</a:t>
            </a:r>
            <a:r>
              <a:rPr lang="en-US" altLang="zh-CN" i="1" dirty="0">
                <a:solidFill>
                  <a:srgbClr val="FF0000"/>
                </a:solidFill>
                <a:latin typeface="Times New Roman" panose="02020603050405020304" pitchFamily="18" charset="0"/>
                <a:ea typeface="+mn-ea"/>
                <a:cs typeface="Times New Roman" panose="02020603050405020304" pitchFamily="18" charset="0"/>
              </a:rPr>
              <a:t>O</a:t>
            </a:r>
            <a:r>
              <a:rPr lang="zh-CN" altLang="en-US" dirty="0">
                <a:latin typeface="Times New Roman" panose="02020603050405020304" pitchFamily="18" charset="0"/>
                <a:ea typeface="+mn-ea"/>
                <a:cs typeface="Times New Roman" panose="02020603050405020304" pitchFamily="18" charset="0"/>
              </a:rPr>
              <a:t>的定义</a:t>
            </a:r>
            <a:r>
              <a:rPr lang="zh-CN" altLang="en-US" dirty="0" smtClean="0">
                <a:latin typeface="Times New Roman" panose="02020603050405020304" pitchFamily="18" charset="0"/>
                <a:ea typeface="+mn-ea"/>
                <a:cs typeface="Times New Roman" panose="02020603050405020304" pitchFamily="18" charset="0"/>
              </a:rPr>
              <a:t>，得到在</a:t>
            </a:r>
            <a:r>
              <a:rPr lang="zh-CN" altLang="en-US" dirty="0">
                <a:latin typeface="Times New Roman" panose="02020603050405020304" pitchFamily="18" charset="0"/>
                <a:ea typeface="+mn-ea"/>
                <a:cs typeface="Times New Roman" panose="02020603050405020304" pitchFamily="18" charset="0"/>
              </a:rPr>
              <a:t>问题规模充分大</a:t>
            </a:r>
            <a:r>
              <a:rPr lang="zh-CN" altLang="en-US" dirty="0" smtClean="0">
                <a:latin typeface="Times New Roman" panose="02020603050405020304" pitchFamily="18" charset="0"/>
                <a:ea typeface="+mn-ea"/>
                <a:cs typeface="Times New Roman" panose="02020603050405020304" pitchFamily="18" charset="0"/>
              </a:rPr>
              <a:t>时算法</a:t>
            </a:r>
            <a:r>
              <a:rPr lang="zh-CN" altLang="en-US" dirty="0">
                <a:latin typeface="Times New Roman" panose="02020603050405020304" pitchFamily="18" charset="0"/>
                <a:ea typeface="+mn-ea"/>
                <a:cs typeface="Times New Roman" panose="02020603050405020304" pitchFamily="18" charset="0"/>
              </a:rPr>
              <a:t>复杂度的一个上界。上界的阶</a:t>
            </a:r>
            <a:r>
              <a:rPr lang="zh-CN" altLang="en-US" u="sng" dirty="0">
                <a:latin typeface="Times New Roman" panose="02020603050405020304" pitchFamily="18" charset="0"/>
                <a:ea typeface="+mn-ea"/>
                <a:cs typeface="Times New Roman" panose="02020603050405020304" pitchFamily="18" charset="0"/>
              </a:rPr>
              <a:t>越低</a:t>
            </a:r>
            <a:r>
              <a:rPr lang="zh-CN" altLang="en-US" dirty="0">
                <a:latin typeface="Times New Roman" panose="02020603050405020304" pitchFamily="18" charset="0"/>
                <a:ea typeface="+mn-ea"/>
                <a:cs typeface="Times New Roman" panose="02020603050405020304" pitchFamily="18" charset="0"/>
              </a:rPr>
              <a:t>则评估越有价值。</a:t>
            </a:r>
          </a:p>
          <a:p>
            <a:r>
              <a:rPr lang="zh-CN" altLang="en-US" dirty="0">
                <a:latin typeface="Times New Roman" panose="02020603050405020304" pitchFamily="18" charset="0"/>
                <a:ea typeface="+mn-ea"/>
                <a:cs typeface="Times New Roman" panose="02020603050405020304" pitchFamily="18" charset="0"/>
              </a:rPr>
              <a:t>运算规则</a:t>
            </a:r>
          </a:p>
          <a:p>
            <a:pPr lvl="1"/>
            <a:r>
              <a:rPr lang="en-US" altLang="zh-CN" sz="2400" i="1" dirty="0">
                <a:latin typeface="Times New Roman" panose="02020603050405020304" pitchFamily="18" charset="0"/>
                <a:cs typeface="Times New Roman" panose="02020603050405020304" pitchFamily="18" charset="0"/>
              </a:rPr>
              <a:t>O( f ) + O(g) = O(max( f , g));</a:t>
            </a:r>
          </a:p>
          <a:p>
            <a:pPr lvl="1"/>
            <a:r>
              <a:rPr lang="en-US" altLang="zh-CN" sz="2400" i="1" dirty="0">
                <a:latin typeface="Times New Roman" panose="02020603050405020304" pitchFamily="18" charset="0"/>
                <a:cs typeface="Times New Roman" panose="02020603050405020304" pitchFamily="18" charset="0"/>
              </a:rPr>
              <a:t>O( f )·O(g) = O( </a:t>
            </a:r>
            <a:r>
              <a:rPr lang="en-US" altLang="zh-CN" sz="2400" i="1" dirty="0" err="1">
                <a:latin typeface="Times New Roman" panose="02020603050405020304" pitchFamily="18" charset="0"/>
                <a:cs typeface="Times New Roman" panose="02020603050405020304" pitchFamily="18" charset="0"/>
              </a:rPr>
              <a:t>f·g</a:t>
            </a:r>
            <a:r>
              <a:rPr lang="en-US" altLang="zh-CN" sz="2400" i="1" dirty="0">
                <a:latin typeface="Times New Roman" panose="02020603050405020304" pitchFamily="18" charset="0"/>
                <a:cs typeface="Times New Roman" panose="02020603050405020304" pitchFamily="18" charset="0"/>
              </a:rPr>
              <a:t>);</a:t>
            </a:r>
          </a:p>
          <a:p>
            <a:pPr lvl="1"/>
            <a:r>
              <a:rPr lang="en-US" altLang="zh-CN" sz="2400" i="1" dirty="0" smtClean="0">
                <a:latin typeface="Times New Roman" panose="02020603050405020304" pitchFamily="18" charset="0"/>
                <a:cs typeface="Times New Roman" panose="02020603050405020304" pitchFamily="18" charset="0"/>
              </a:rPr>
              <a:t>O(</a:t>
            </a:r>
            <a:r>
              <a:rPr lang="en-US" altLang="zh-CN" sz="2400" i="1" dirty="0" err="1" smtClean="0">
                <a:latin typeface="Times New Roman" panose="02020603050405020304" pitchFamily="18" charset="0"/>
                <a:cs typeface="Times New Roman" panose="02020603050405020304" pitchFamily="18" charset="0"/>
              </a:rPr>
              <a:t>c·f</a:t>
            </a:r>
            <a:r>
              <a:rPr lang="en-US" altLang="zh-CN" sz="2400" i="1" dirty="0" smtClean="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(n)) = O(f (n));</a:t>
            </a:r>
          </a:p>
          <a:p>
            <a:pPr lvl="1"/>
            <a:r>
              <a:rPr lang="en-US" altLang="zh-CN" sz="2400" i="1" dirty="0">
                <a:latin typeface="Times New Roman" panose="02020603050405020304" pitchFamily="18" charset="0"/>
                <a:cs typeface="Times New Roman" panose="02020603050405020304" pitchFamily="18" charset="0"/>
              </a:rPr>
              <a:t>f = O( f ); </a:t>
            </a:r>
          </a:p>
        </p:txBody>
      </p:sp>
      <p:sp>
        <p:nvSpPr>
          <p:cNvPr id="93187" name="幻灯片编号占位符 3">
            <a:extLst>
              <a:ext uri="{FF2B5EF4-FFF2-40B4-BE49-F238E27FC236}">
                <a16:creationId xmlns:a16="http://schemas.microsoft.com/office/drawing/2014/main" id="{A3C7AF1E-8369-FA44-8297-FF5C91E109D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r>
              <a:rPr kumimoji="0" lang="en-US" altLang="zh-CN" sz="1400"/>
              <a:t>45</a:t>
            </a:r>
          </a:p>
        </p:txBody>
      </p:sp>
      <p:sp>
        <p:nvSpPr>
          <p:cNvPr id="6"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zh-CN" altLang="en-US" noProof="0" dirty="0">
                <a:latin typeface="SimHei" panose="02010609060101010101" pitchFamily="49" charset="-122"/>
                <a:ea typeface="SimHei" panose="02010609060101010101" pitchFamily="49" charset="-122"/>
              </a:rPr>
              <a:t>小结</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Tree>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3">
            <a:extLst>
              <a:ext uri="{FF2B5EF4-FFF2-40B4-BE49-F238E27FC236}">
                <a16:creationId xmlns:a16="http://schemas.microsoft.com/office/drawing/2014/main" id="{11FA820F-FBEB-3449-850D-D1DE46F72DF6}"/>
              </a:ext>
            </a:extLst>
          </p:cNvPr>
          <p:cNvSpPr>
            <a:spLocks noGrp="1" noChangeArrowheads="1"/>
          </p:cNvSpPr>
          <p:nvPr>
            <p:ph type="body" idx="1"/>
          </p:nvPr>
        </p:nvSpPr>
        <p:spPr>
          <a:xfrm>
            <a:off x="738982" y="2000251"/>
            <a:ext cx="8047038" cy="4114800"/>
          </a:xfrm>
        </p:spPr>
        <p:txBody>
          <a:bodyPr/>
          <a:lstStyle/>
          <a:p>
            <a:r>
              <a:rPr lang="zh-CN" altLang="en-US" dirty="0">
                <a:latin typeface="Times New Roman" panose="02020603050405020304" pitchFamily="18" charset="0"/>
                <a:cs typeface="Times New Roman" panose="02020603050405020304" pitchFamily="18" charset="0"/>
              </a:rPr>
              <a:t>定义</a:t>
            </a:r>
            <a:r>
              <a:rPr lang="en-US" altLang="zh-CN" dirty="0">
                <a:latin typeface="Times New Roman" panose="02020603050405020304" pitchFamily="18" charset="0"/>
                <a:cs typeface="Times New Roman" panose="02020603050405020304" pitchFamily="18" charset="0"/>
              </a:rPr>
              <a:t>2(</a:t>
            </a:r>
            <a:r>
              <a:rPr lang="en-US" altLang="zh-CN" i="1" dirty="0">
                <a:solidFill>
                  <a:srgbClr val="FF0000"/>
                </a:solidFill>
                <a:latin typeface="Times New Roman" panose="02020603050405020304" pitchFamily="18" charset="0"/>
                <a:cs typeface="Times New Roman" panose="02020603050405020304" pitchFamily="18" charset="0"/>
              </a:rPr>
              <a:t>Ω</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如果存在正的</a:t>
            </a:r>
            <a:r>
              <a:rPr lang="zh-CN" altLang="en-US" dirty="0" smtClean="0">
                <a:solidFill>
                  <a:srgbClr val="FF0000"/>
                </a:solidFill>
                <a:latin typeface="Times New Roman" panose="02020603050405020304" pitchFamily="18" charset="0"/>
                <a:cs typeface="Times New Roman" panose="02020603050405020304" pitchFamily="18" charset="0"/>
              </a:rPr>
              <a:t>常数</a:t>
            </a:r>
            <a:r>
              <a:rPr lang="en-US" altLang="zh-CN" i="1" dirty="0">
                <a:solidFill>
                  <a:srgbClr val="FF0000"/>
                </a:solidFill>
                <a:latin typeface="Times New Roman" panose="02020603050405020304" pitchFamily="18" charset="0"/>
                <a:cs typeface="Times New Roman" panose="02020603050405020304" pitchFamily="18" charset="0"/>
              </a:rPr>
              <a:t>c</a:t>
            </a:r>
            <a:r>
              <a:rPr lang="en-US" altLang="zh-CN" i="1" dirty="0" smtClean="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和</a:t>
            </a:r>
            <a:r>
              <a:rPr lang="zh-CN" altLang="en-US" dirty="0">
                <a:solidFill>
                  <a:srgbClr val="FF0000"/>
                </a:solidFill>
                <a:latin typeface="Times New Roman" panose="02020603050405020304" pitchFamily="18" charset="0"/>
                <a:cs typeface="Times New Roman" panose="02020603050405020304" pitchFamily="18" charset="0"/>
              </a:rPr>
              <a:t>自然数</a:t>
            </a:r>
            <a:r>
              <a:rPr lang="en-US" altLang="zh-CN" i="1" dirty="0">
                <a:solidFill>
                  <a:srgbClr val="FF0000"/>
                </a:solidFill>
                <a:latin typeface="Times New Roman" panose="02020603050405020304" pitchFamily="18" charset="0"/>
                <a:cs typeface="Times New Roman" panose="02020603050405020304" pitchFamily="18" charset="0"/>
              </a:rPr>
              <a:t>n</a:t>
            </a:r>
            <a:r>
              <a:rPr lang="en-US" altLang="zh-CN" i="1" baseline="-25000" dirty="0">
                <a:solidFill>
                  <a:srgbClr val="FF0000"/>
                </a:solidFill>
                <a:latin typeface="Times New Roman" panose="02020603050405020304" pitchFamily="18" charset="0"/>
                <a:cs typeface="Times New Roman" panose="02020603050405020304" pitchFamily="18" charset="0"/>
              </a:rPr>
              <a:t>0</a:t>
            </a:r>
            <a:r>
              <a:rPr lang="en-US" altLang="zh-CN" dirty="0">
                <a:solidFill>
                  <a:srgbClr val="FF0000"/>
                </a:solidFill>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使得对所有</a:t>
            </a:r>
            <a:r>
              <a:rPr lang="en-US" altLang="zh-CN" i="1" dirty="0" smtClean="0">
                <a:latin typeface="Times New Roman" panose="02020603050405020304" pitchFamily="18" charset="0"/>
                <a:cs typeface="Times New Roman" panose="02020603050405020304" pitchFamily="18" charset="0"/>
              </a:rPr>
              <a:t>n </a:t>
            </a:r>
            <a:r>
              <a:rPr lang="en-US" altLang="zh-CN" i="1" dirty="0">
                <a:latin typeface="Times New Roman" panose="02020603050405020304" pitchFamily="18" charset="0"/>
                <a:cs typeface="Times New Roman" panose="02020603050405020304" pitchFamily="18" charset="0"/>
              </a:rPr>
              <a:t>≥ </a:t>
            </a:r>
            <a:r>
              <a:rPr lang="en-US" altLang="zh-CN" i="1" dirty="0" smtClean="0">
                <a:latin typeface="Times New Roman" panose="02020603050405020304" pitchFamily="18" charset="0"/>
                <a:cs typeface="Times New Roman" panose="02020603050405020304" pitchFamily="18" charset="0"/>
              </a:rPr>
              <a:t>n</a:t>
            </a:r>
            <a:r>
              <a:rPr lang="en-US" altLang="zh-CN" i="1" baseline="-25000" dirty="0" smtClean="0">
                <a:latin typeface="Times New Roman" panose="02020603050405020304" pitchFamily="18" charset="0"/>
                <a:cs typeface="Times New Roman" panose="02020603050405020304" pitchFamily="18" charset="0"/>
              </a:rPr>
              <a:t>0</a:t>
            </a:r>
            <a:r>
              <a:rPr lang="zh-CN" altLang="en-US" dirty="0" smtClean="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有</a:t>
            </a:r>
            <a:r>
              <a:rPr lang="en-US" altLang="zh-CN" i="1" dirty="0">
                <a:latin typeface="Times New Roman" panose="02020603050405020304" pitchFamily="18" charset="0"/>
                <a:cs typeface="Times New Roman" panose="02020603050405020304" pitchFamily="18" charset="0"/>
              </a:rPr>
              <a:t>f(n)</a:t>
            </a:r>
            <a:r>
              <a:rPr lang="en-US" altLang="zh-CN" i="1" dirty="0" smtClean="0">
                <a:latin typeface="Times New Roman" panose="02020603050405020304" pitchFamily="18" charset="0"/>
                <a:cs typeface="Times New Roman" panose="02020603050405020304" pitchFamily="18" charset="0"/>
              </a:rPr>
              <a:t>≥</a:t>
            </a:r>
            <a:r>
              <a:rPr lang="en-US" altLang="zh-CN" i="1" dirty="0" err="1" smtClean="0">
                <a:latin typeface="Times New Roman" panose="02020603050405020304" pitchFamily="18" charset="0"/>
                <a:cs typeface="Times New Roman" panose="02020603050405020304" pitchFamily="18" charset="0"/>
              </a:rPr>
              <a:t>c·g</a:t>
            </a:r>
            <a:r>
              <a:rPr lang="en-US" altLang="zh-CN" i="1" dirty="0" smtClean="0">
                <a:latin typeface="Times New Roman" panose="02020603050405020304" pitchFamily="18" charset="0"/>
                <a:cs typeface="Times New Roman" panose="02020603050405020304" pitchFamily="18" charset="0"/>
              </a:rPr>
              <a:t>(n</a:t>
            </a:r>
            <a:r>
              <a:rPr lang="en-US" altLang="zh-CN" i="1"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，则称函数</a:t>
            </a:r>
            <a:r>
              <a:rPr lang="en-US" altLang="zh-CN" i="1" dirty="0">
                <a:latin typeface="Times New Roman" panose="02020603050405020304" pitchFamily="18" charset="0"/>
                <a:cs typeface="Times New Roman" panose="02020603050405020304" pitchFamily="18" charset="0"/>
              </a:rPr>
              <a:t>f (n)</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在</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充分大时有</a:t>
            </a:r>
            <a:r>
              <a:rPr lang="zh-CN" altLang="en-US" dirty="0" smtClean="0">
                <a:latin typeface="Times New Roman" panose="02020603050405020304" pitchFamily="18" charset="0"/>
                <a:cs typeface="Times New Roman" panose="02020603050405020304" pitchFamily="18" charset="0"/>
              </a:rPr>
              <a:t>下界</a:t>
            </a:r>
            <a:r>
              <a:rPr lang="zh-CN" altLang="en-US" dirty="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且</a:t>
            </a:r>
            <a:r>
              <a:rPr lang="en-US" altLang="zh-CN" i="1" dirty="0" smtClean="0">
                <a:latin typeface="Times New Roman" panose="02020603050405020304" pitchFamily="18" charset="0"/>
                <a:cs typeface="Times New Roman" panose="02020603050405020304" pitchFamily="18" charset="0"/>
              </a:rPr>
              <a:t>cg(n</a:t>
            </a:r>
            <a:r>
              <a:rPr lang="en-US" altLang="zh-CN" i="1"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是它的一个下界，记做</a:t>
            </a:r>
            <a:r>
              <a:rPr lang="en-US" altLang="zh-CN" i="1" dirty="0">
                <a:latin typeface="Times New Roman" panose="02020603050405020304" pitchFamily="18" charset="0"/>
                <a:cs typeface="Times New Roman" panose="02020603050405020304" pitchFamily="18" charset="0"/>
              </a:rPr>
              <a:t>f (n) = Ω(g(n))</a:t>
            </a:r>
            <a:endParaRPr lang="zh-CN" altLang="en-US" i="1"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下界的阶越高，则评估精度越高，也就越有价值。 </a:t>
            </a:r>
          </a:p>
        </p:txBody>
      </p:sp>
      <p:sp>
        <p:nvSpPr>
          <p:cNvPr id="94211" name="幻灯片编号占位符 3">
            <a:extLst>
              <a:ext uri="{FF2B5EF4-FFF2-40B4-BE49-F238E27FC236}">
                <a16:creationId xmlns:a16="http://schemas.microsoft.com/office/drawing/2014/main" id="{52E2FA35-F3F2-8345-8441-DEB0ECCA366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r>
              <a:rPr kumimoji="0" lang="en-US" altLang="zh-CN" sz="1400"/>
              <a:t>46</a:t>
            </a:r>
          </a:p>
        </p:txBody>
      </p:sp>
      <p:sp>
        <p:nvSpPr>
          <p:cNvPr id="7"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smtClean="0">
                <a:latin typeface="SimHei" panose="02010609060101010101" pitchFamily="49" charset="-122"/>
                <a:ea typeface="SimHei" panose="02010609060101010101" pitchFamily="49" charset="-122"/>
              </a:rPr>
              <a:t>1.3.1</a:t>
            </a:r>
            <a:r>
              <a:rPr lang="ja-JP" altLang="en-US" dirty="0" smtClean="0">
                <a:latin typeface="SimHei" panose="02010609060101010101" pitchFamily="49" charset="-122"/>
                <a:ea typeface="SimHei" panose="02010609060101010101" pitchFamily="49" charset="-122"/>
              </a:rPr>
              <a:t> </a:t>
            </a:r>
            <a:r>
              <a:rPr lang="zh-CN" altLang="en-US" dirty="0" smtClean="0">
                <a:latin typeface="SimHei" panose="02010609060101010101" pitchFamily="49" charset="-122"/>
                <a:ea typeface="SimHei" panose="02010609060101010101" pitchFamily="49" charset="-122"/>
              </a:rPr>
              <a:t>时间</a:t>
            </a:r>
            <a:r>
              <a:rPr lang="zh-CN" altLang="en-US" kern="0" dirty="0" smtClean="0">
                <a:solidFill>
                  <a:srgbClr val="333399"/>
                </a:solidFill>
                <a:latin typeface="SimHei" panose="02010609060101010101" pitchFamily="49" charset="-122"/>
                <a:ea typeface="SimHei" panose="02010609060101010101" pitchFamily="49" charset="-122"/>
              </a:rPr>
              <a:t>复杂性：</a:t>
            </a:r>
            <a:r>
              <a:rPr lang="el-GR" altLang="zh-CN" kern="0" dirty="0">
                <a:solidFill>
                  <a:srgbClr val="333399"/>
                </a:solidFill>
                <a:latin typeface="Times New Roman" panose="02020603050405020304" pitchFamily="18" charset="0"/>
                <a:ea typeface="SimHei" panose="02010609060101010101" pitchFamily="49" charset="-122"/>
                <a:cs typeface="Times New Roman" panose="02020603050405020304" pitchFamily="18" charset="0"/>
              </a:rPr>
              <a:t> Ω</a:t>
            </a:r>
            <a:r>
              <a:rPr lang="zh-CN" altLang="en-US" kern="0" dirty="0" smtClean="0">
                <a:solidFill>
                  <a:srgbClr val="333399"/>
                </a:solidFill>
                <a:latin typeface="SimHei" panose="02010609060101010101" pitchFamily="49" charset="-122"/>
                <a:ea typeface="SimHei" panose="02010609060101010101" pitchFamily="49" charset="-122"/>
              </a:rPr>
              <a:t>符号</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476" name="Object 4">
            <a:extLst>
              <a:ext uri="{FF2B5EF4-FFF2-40B4-BE49-F238E27FC236}">
                <a16:creationId xmlns:a16="http://schemas.microsoft.com/office/drawing/2014/main" id="{0C3AB011-ED72-E747-A950-57D59CF3B4A5}"/>
              </a:ext>
            </a:extLst>
          </p:cNvPr>
          <p:cNvGraphicFramePr>
            <a:graphicFrameLocks noChangeAspect="1"/>
          </p:cNvGraphicFramePr>
          <p:nvPr>
            <p:extLst>
              <p:ext uri="{D42A27DB-BD31-4B8C-83A1-F6EECF244321}">
                <p14:modId xmlns:p14="http://schemas.microsoft.com/office/powerpoint/2010/main" val="3178121965"/>
              </p:ext>
            </p:extLst>
          </p:nvPr>
        </p:nvGraphicFramePr>
        <p:xfrm>
          <a:off x="812800" y="4137026"/>
          <a:ext cx="2628900" cy="495300"/>
        </p:xfrm>
        <a:graphic>
          <a:graphicData uri="http://schemas.openxmlformats.org/presentationml/2006/ole">
            <mc:AlternateContent xmlns:mc="http://schemas.openxmlformats.org/markup-compatibility/2006">
              <mc:Choice xmlns:v="urn:schemas-microsoft-com:vml" Requires="v">
                <p:oleObj spid="_x0000_s123085" name="Equation" r:id="rId4" imgW="24866600" imgH="4686300" progId="Equation.DSMT4">
                  <p:embed/>
                </p:oleObj>
              </mc:Choice>
              <mc:Fallback>
                <p:oleObj name="Equation" r:id="rId4" imgW="24866600" imgH="46863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800" y="4137026"/>
                        <a:ext cx="26289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477" name="Object 5">
            <a:extLst>
              <a:ext uri="{FF2B5EF4-FFF2-40B4-BE49-F238E27FC236}">
                <a16:creationId xmlns:a16="http://schemas.microsoft.com/office/drawing/2014/main" id="{E349429E-B3C8-6648-930A-163D100A73F9}"/>
              </a:ext>
            </a:extLst>
          </p:cNvPr>
          <p:cNvGraphicFramePr>
            <a:graphicFrameLocks noChangeAspect="1"/>
          </p:cNvGraphicFramePr>
          <p:nvPr>
            <p:extLst>
              <p:ext uri="{D42A27DB-BD31-4B8C-83A1-F6EECF244321}">
                <p14:modId xmlns:p14="http://schemas.microsoft.com/office/powerpoint/2010/main" val="3247767061"/>
              </p:ext>
            </p:extLst>
          </p:nvPr>
        </p:nvGraphicFramePr>
        <p:xfrm>
          <a:off x="1079500" y="5127626"/>
          <a:ext cx="514350" cy="342900"/>
        </p:xfrm>
        <a:graphic>
          <a:graphicData uri="http://schemas.openxmlformats.org/presentationml/2006/ole">
            <mc:AlternateContent xmlns:mc="http://schemas.openxmlformats.org/markup-compatibility/2006">
              <mc:Choice xmlns:v="urn:schemas-microsoft-com:vml" Requires="v">
                <p:oleObj spid="_x0000_s123086" name="Equation" r:id="rId6" imgW="2921000" imgH="3213100" progId="Equation.DSMT4">
                  <p:embed/>
                </p:oleObj>
              </mc:Choice>
              <mc:Fallback>
                <p:oleObj name="Equation" r:id="rId6" imgW="2921000" imgH="32131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9500" y="5127626"/>
                        <a:ext cx="51435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05478" name="Object 6">
            <a:extLst>
              <a:ext uri="{FF2B5EF4-FFF2-40B4-BE49-F238E27FC236}">
                <a16:creationId xmlns:a16="http://schemas.microsoft.com/office/drawing/2014/main" id="{B492178B-F805-6640-BF98-3705CCDDDD5F}"/>
              </a:ext>
            </a:extLst>
          </p:cNvPr>
          <p:cNvGraphicFramePr>
            <a:graphicFrameLocks noChangeAspect="1"/>
          </p:cNvGraphicFramePr>
          <p:nvPr>
            <p:extLst>
              <p:ext uri="{D42A27DB-BD31-4B8C-83A1-F6EECF244321}">
                <p14:modId xmlns:p14="http://schemas.microsoft.com/office/powerpoint/2010/main" val="1800849974"/>
              </p:ext>
            </p:extLst>
          </p:nvPr>
        </p:nvGraphicFramePr>
        <p:xfrm>
          <a:off x="2451100" y="5051426"/>
          <a:ext cx="647700" cy="431800"/>
        </p:xfrm>
        <a:graphic>
          <a:graphicData uri="http://schemas.openxmlformats.org/presentationml/2006/ole">
            <mc:AlternateContent xmlns:mc="http://schemas.openxmlformats.org/markup-compatibility/2006">
              <mc:Choice xmlns:v="urn:schemas-microsoft-com:vml" Requires="v">
                <p:oleObj spid="_x0000_s123087" name="Equation" r:id="rId8" imgW="2921000" imgH="4102100" progId="Equation.DSMT4">
                  <p:embed/>
                </p:oleObj>
              </mc:Choice>
              <mc:Fallback>
                <p:oleObj name="Equation" r:id="rId8" imgW="2921000" imgH="4102100" progId="Equation.DSMT4">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51100" y="5051426"/>
                        <a:ext cx="6477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05480" name="Line 8">
            <a:extLst>
              <a:ext uri="{FF2B5EF4-FFF2-40B4-BE49-F238E27FC236}">
                <a16:creationId xmlns:a16="http://schemas.microsoft.com/office/drawing/2014/main" id="{A8D88164-5664-5043-A9FE-CBE785A87E25}"/>
              </a:ext>
            </a:extLst>
          </p:cNvPr>
          <p:cNvSpPr>
            <a:spLocks noChangeShapeType="1"/>
          </p:cNvSpPr>
          <p:nvPr/>
        </p:nvSpPr>
        <p:spPr bwMode="auto">
          <a:xfrm>
            <a:off x="1295400" y="4670426"/>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New Roman" charset="0"/>
              <a:ea typeface="SimSun" charset="-122"/>
            </a:endParaRPr>
          </a:p>
        </p:txBody>
      </p:sp>
      <p:sp>
        <p:nvSpPr>
          <p:cNvPr id="105481" name="Line 9">
            <a:extLst>
              <a:ext uri="{FF2B5EF4-FFF2-40B4-BE49-F238E27FC236}">
                <a16:creationId xmlns:a16="http://schemas.microsoft.com/office/drawing/2014/main" id="{715A83FB-7879-9C45-87FC-AECAC5F4BF37}"/>
              </a:ext>
            </a:extLst>
          </p:cNvPr>
          <p:cNvSpPr>
            <a:spLocks noChangeShapeType="1"/>
          </p:cNvSpPr>
          <p:nvPr/>
        </p:nvSpPr>
        <p:spPr bwMode="auto">
          <a:xfrm>
            <a:off x="2628900" y="4632326"/>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New Roman" charset="0"/>
              <a:ea typeface="SimSun" charset="-122"/>
            </a:endParaRPr>
          </a:p>
        </p:txBody>
      </p:sp>
      <p:sp>
        <p:nvSpPr>
          <p:cNvPr id="105482" name="Line 10">
            <a:extLst>
              <a:ext uri="{FF2B5EF4-FFF2-40B4-BE49-F238E27FC236}">
                <a16:creationId xmlns:a16="http://schemas.microsoft.com/office/drawing/2014/main" id="{5BB95914-399C-B449-BB24-B55024033B10}"/>
              </a:ext>
            </a:extLst>
          </p:cNvPr>
          <p:cNvSpPr>
            <a:spLocks noChangeShapeType="1"/>
          </p:cNvSpPr>
          <p:nvPr/>
        </p:nvSpPr>
        <p:spPr bwMode="auto">
          <a:xfrm>
            <a:off x="3708400" y="4772026"/>
            <a:ext cx="533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New Roman" charset="0"/>
              <a:ea typeface="SimSun" charset="-122"/>
            </a:endParaRPr>
          </a:p>
        </p:txBody>
      </p:sp>
      <p:sp>
        <p:nvSpPr>
          <p:cNvPr id="105483" name="AutoShape 11">
            <a:extLst>
              <a:ext uri="{FF2B5EF4-FFF2-40B4-BE49-F238E27FC236}">
                <a16:creationId xmlns:a16="http://schemas.microsoft.com/office/drawing/2014/main" id="{AADC4BD2-66AF-6843-A79C-EC966E2F249B}"/>
              </a:ext>
            </a:extLst>
          </p:cNvPr>
          <p:cNvSpPr>
            <a:spLocks/>
          </p:cNvSpPr>
          <p:nvPr/>
        </p:nvSpPr>
        <p:spPr bwMode="auto">
          <a:xfrm>
            <a:off x="3289300" y="4289426"/>
            <a:ext cx="304800" cy="990600"/>
          </a:xfrm>
          <a:prstGeom prst="rightBrace">
            <a:avLst>
              <a:gd name="adj1" fmla="val 2708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SimSun" charset="-122"/>
            </a:endParaRPr>
          </a:p>
        </p:txBody>
      </p:sp>
      <p:sp>
        <p:nvSpPr>
          <p:cNvPr id="95242" name="幻灯片编号占位符 3">
            <a:extLst>
              <a:ext uri="{FF2B5EF4-FFF2-40B4-BE49-F238E27FC236}">
                <a16:creationId xmlns:a16="http://schemas.microsoft.com/office/drawing/2014/main" id="{5396515F-94C8-154F-98FC-E37A9DE1ECC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r>
              <a:rPr kumimoji="0" lang="en-US" altLang="zh-CN" sz="1400"/>
              <a:t>47</a:t>
            </a:r>
          </a:p>
        </p:txBody>
      </p:sp>
      <p:pic>
        <p:nvPicPr>
          <p:cNvPr id="95243" name="Picture 1">
            <a:extLst>
              <a:ext uri="{FF2B5EF4-FFF2-40B4-BE49-F238E27FC236}">
                <a16:creationId xmlns:a16="http://schemas.microsoft.com/office/drawing/2014/main" id="{8F00D813-B2FC-A14B-B9A0-47B476C40B4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49081" y="3073694"/>
            <a:ext cx="3386138" cy="3627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smtClean="0">
                <a:latin typeface="SimHei" panose="02010609060101010101" pitchFamily="49" charset="-122"/>
                <a:ea typeface="SimHei" panose="02010609060101010101" pitchFamily="49" charset="-122"/>
              </a:rPr>
              <a:t>1.3.1</a:t>
            </a:r>
            <a:r>
              <a:rPr lang="ja-JP" altLang="en-US" dirty="0" smtClean="0">
                <a:latin typeface="SimHei" panose="02010609060101010101" pitchFamily="49" charset="-122"/>
                <a:ea typeface="SimHei" panose="02010609060101010101" pitchFamily="49" charset="-122"/>
              </a:rPr>
              <a:t> </a:t>
            </a:r>
            <a:r>
              <a:rPr lang="zh-CN" altLang="en-US" dirty="0" smtClean="0">
                <a:latin typeface="SimHei" panose="02010609060101010101" pitchFamily="49" charset="-122"/>
                <a:ea typeface="SimHei" panose="02010609060101010101" pitchFamily="49" charset="-122"/>
              </a:rPr>
              <a:t>时间</a:t>
            </a:r>
            <a:r>
              <a:rPr lang="zh-CN" altLang="en-US" kern="0" dirty="0" smtClean="0">
                <a:solidFill>
                  <a:srgbClr val="333399"/>
                </a:solidFill>
                <a:latin typeface="SimHei" panose="02010609060101010101" pitchFamily="49" charset="-122"/>
                <a:ea typeface="SimHei" panose="02010609060101010101" pitchFamily="49" charset="-122"/>
              </a:rPr>
              <a:t>复杂性：</a:t>
            </a:r>
            <a:r>
              <a:rPr lang="el-GR" altLang="zh-CN" kern="0" dirty="0">
                <a:solidFill>
                  <a:srgbClr val="333399"/>
                </a:solidFill>
                <a:latin typeface="Times New Roman" panose="02020603050405020304" pitchFamily="18" charset="0"/>
                <a:ea typeface="SimHei" panose="02010609060101010101" pitchFamily="49" charset="-122"/>
                <a:cs typeface="Times New Roman" panose="02020603050405020304" pitchFamily="18" charset="0"/>
              </a:rPr>
              <a:t> Ω</a:t>
            </a:r>
            <a:r>
              <a:rPr lang="zh-CN" altLang="en-US" kern="0" dirty="0" smtClean="0">
                <a:solidFill>
                  <a:srgbClr val="333399"/>
                </a:solidFill>
                <a:latin typeface="SimHei" panose="02010609060101010101" pitchFamily="49" charset="-122"/>
                <a:ea typeface="SimHei" panose="02010609060101010101" pitchFamily="49" charset="-122"/>
              </a:rPr>
              <a:t>符号</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
        <p:nvSpPr>
          <p:cNvPr id="15" name="矩形 14"/>
          <p:cNvSpPr/>
          <p:nvPr/>
        </p:nvSpPr>
        <p:spPr>
          <a:xfrm>
            <a:off x="4293214" y="4408816"/>
            <a:ext cx="1168910" cy="523220"/>
          </a:xfrm>
          <a:prstGeom prst="rect">
            <a:avLst/>
          </a:prstGeom>
        </p:spPr>
        <p:txBody>
          <a:bodyPr wrap="none">
            <a:spAutoFit/>
          </a:bodyPr>
          <a:lstStyle/>
          <a:p>
            <a:r>
              <a:rPr kumimoji="1" lang="en-US" altLang="zh-CN" sz="2800" i="1" kern="0" dirty="0" smtClean="0">
                <a:solidFill>
                  <a:srgbClr val="000000"/>
                </a:solidFill>
                <a:cs typeface="Times New Roman" panose="02020603050405020304" pitchFamily="18" charset="0"/>
              </a:rPr>
              <a:t>a</a:t>
            </a:r>
            <a:r>
              <a:rPr lang="en-CA" altLang="zh-CN" sz="2800" i="1" kern="0" dirty="0">
                <a:cs typeface="Times New Roman" panose="02020603050405020304" pitchFamily="18" charset="0"/>
              </a:rPr>
              <a:t> ≥ </a:t>
            </a:r>
            <a:r>
              <a:rPr kumimoji="1" lang="en-US" altLang="zh-CN" sz="2800" i="1" kern="0" dirty="0" err="1" smtClean="0">
                <a:solidFill>
                  <a:srgbClr val="000000"/>
                </a:solidFill>
                <a:cs typeface="Times New Roman" panose="02020603050405020304" pitchFamily="18" charset="0"/>
              </a:rPr>
              <a:t>c·b</a:t>
            </a:r>
            <a:endParaRPr lang="zh-CN" altLang="en-US" sz="2800" dirty="0"/>
          </a:p>
        </p:txBody>
      </p:sp>
      <p:pic>
        <p:nvPicPr>
          <p:cNvPr id="95241" name="Picture 1">
            <a:extLst>
              <a:ext uri="{FF2B5EF4-FFF2-40B4-BE49-F238E27FC236}">
                <a16:creationId xmlns:a16="http://schemas.microsoft.com/office/drawing/2014/main" id="{AD5E2A29-5B0F-AB4E-BF04-9F597930F307}"/>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028699" y="2146000"/>
            <a:ext cx="7198021" cy="1138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编号占位符 3">
            <a:extLst>
              <a:ext uri="{FF2B5EF4-FFF2-40B4-BE49-F238E27FC236}">
                <a16:creationId xmlns:a16="http://schemas.microsoft.com/office/drawing/2014/main" id="{FBE195EE-E8C7-7843-A677-06526A91872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fld id="{6A4A3AE0-A3FF-8B47-A61C-B34B582F919A}" type="slidenum">
              <a:rPr kumimoji="0" lang="zh-CN" altLang="en-US" sz="1400"/>
              <a:pPr>
                <a:spcBef>
                  <a:spcPct val="0"/>
                </a:spcBef>
                <a:buClrTx/>
                <a:buSzTx/>
                <a:buFontTx/>
                <a:buNone/>
              </a:pPr>
              <a:t>63</a:t>
            </a:fld>
            <a:endParaRPr kumimoji="0" lang="en-US" altLang="zh-CN" sz="1400"/>
          </a:p>
        </p:txBody>
      </p:sp>
      <p:pic>
        <p:nvPicPr>
          <p:cNvPr id="97283" name="图片 8">
            <a:extLst>
              <a:ext uri="{FF2B5EF4-FFF2-40B4-BE49-F238E27FC236}">
                <a16:creationId xmlns:a16="http://schemas.microsoft.com/office/drawing/2014/main" id="{D7FA7577-1CB7-4542-9DC6-AB16BC4781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332788"/>
            <a:ext cx="91440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4" name="图片 9">
            <a:extLst>
              <a:ext uri="{FF2B5EF4-FFF2-40B4-BE49-F238E27FC236}">
                <a16:creationId xmlns:a16="http://schemas.microsoft.com/office/drawing/2014/main" id="{8729BE66-8274-C744-ADA6-1B951E045F3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27375" y="3044825"/>
            <a:ext cx="2493963"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图片 10">
            <a:extLst>
              <a:ext uri="{FF2B5EF4-FFF2-40B4-BE49-F238E27FC236}">
                <a16:creationId xmlns:a16="http://schemas.microsoft.com/office/drawing/2014/main" id="{2474C45B-B994-6843-9108-2640E7E72DE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6388" y="5324475"/>
            <a:ext cx="8637587"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6" name="幻灯片编号占位符 3">
            <a:extLst>
              <a:ext uri="{FF2B5EF4-FFF2-40B4-BE49-F238E27FC236}">
                <a16:creationId xmlns:a16="http://schemas.microsoft.com/office/drawing/2014/main" id="{70D41B9D-916F-E54F-A0AB-DC942599B594}"/>
              </a:ext>
            </a:extLst>
          </p:cNvPr>
          <p:cNvSpPr txBox="1">
            <a:spLocks/>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lgn="r" eaLnBrk="1" hangingPunct="1">
              <a:spcBef>
                <a:spcPct val="0"/>
              </a:spcBef>
              <a:buClrTx/>
              <a:buSzTx/>
              <a:buFontTx/>
              <a:buNone/>
            </a:pPr>
            <a:endParaRPr kumimoji="0" lang="en-US" altLang="zh-CN" sz="1400"/>
          </a:p>
        </p:txBody>
      </p:sp>
      <p:sp>
        <p:nvSpPr>
          <p:cNvPr id="10"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smtClean="0">
                <a:latin typeface="SimHei" panose="02010609060101010101" pitchFamily="49" charset="-122"/>
                <a:ea typeface="SimHei" panose="02010609060101010101" pitchFamily="49" charset="-122"/>
              </a:rPr>
              <a:t>1.3.1</a:t>
            </a:r>
            <a:r>
              <a:rPr lang="ja-JP" altLang="en-US" dirty="0" smtClean="0">
                <a:latin typeface="SimHei" panose="02010609060101010101" pitchFamily="49" charset="-122"/>
                <a:ea typeface="SimHei" panose="02010609060101010101" pitchFamily="49" charset="-122"/>
              </a:rPr>
              <a:t> </a:t>
            </a:r>
            <a:r>
              <a:rPr lang="zh-CN" altLang="en-US" dirty="0" smtClean="0">
                <a:latin typeface="SimHei" panose="02010609060101010101" pitchFamily="49" charset="-122"/>
                <a:ea typeface="SimHei" panose="02010609060101010101" pitchFamily="49" charset="-122"/>
              </a:rPr>
              <a:t>时间</a:t>
            </a:r>
            <a:r>
              <a:rPr lang="zh-CN" altLang="en-US" kern="0" dirty="0" smtClean="0">
                <a:solidFill>
                  <a:srgbClr val="333399"/>
                </a:solidFill>
                <a:latin typeface="SimHei" panose="02010609060101010101" pitchFamily="49" charset="-122"/>
                <a:ea typeface="SimHei" panose="02010609060101010101" pitchFamily="49" charset="-122"/>
              </a:rPr>
              <a:t>复杂性：</a:t>
            </a:r>
            <a:r>
              <a:rPr lang="el-GR" altLang="zh-CN" kern="0" dirty="0">
                <a:solidFill>
                  <a:srgbClr val="333399"/>
                </a:solidFill>
                <a:latin typeface="Times New Roman" panose="02020603050405020304" pitchFamily="18" charset="0"/>
                <a:ea typeface="SimHei" panose="02010609060101010101" pitchFamily="49" charset="-122"/>
                <a:cs typeface="Times New Roman" panose="02020603050405020304" pitchFamily="18" charset="0"/>
              </a:rPr>
              <a:t> </a:t>
            </a:r>
            <a:r>
              <a:rPr lang="en-US" altLang="zh-CN" dirty="0">
                <a:latin typeface="Georgia" panose="02040502050405020303" pitchFamily="18" charset="0"/>
              </a:rPr>
              <a:t>Θ</a:t>
            </a:r>
            <a:r>
              <a:rPr lang="zh-CN" altLang="en-US" kern="0" dirty="0" smtClean="0">
                <a:solidFill>
                  <a:srgbClr val="333399"/>
                </a:solidFill>
                <a:latin typeface="SimHei" panose="02010609060101010101" pitchFamily="49" charset="-122"/>
                <a:ea typeface="SimHei" panose="02010609060101010101" pitchFamily="49" charset="-122"/>
              </a:rPr>
              <a:t>符号</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Content Placeholder 4">
            <a:extLst>
              <a:ext uri="{FF2B5EF4-FFF2-40B4-BE49-F238E27FC236}">
                <a16:creationId xmlns:a16="http://schemas.microsoft.com/office/drawing/2014/main" id="{1428B50B-CFDA-7240-9402-D369A4CA778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319087" y="2635685"/>
            <a:ext cx="8767763" cy="2616557"/>
          </a:xfrm>
        </p:spPr>
      </p:pic>
      <p:sp>
        <p:nvSpPr>
          <p:cNvPr id="99331" name="Slide Number Placeholder 3">
            <a:extLst>
              <a:ext uri="{FF2B5EF4-FFF2-40B4-BE49-F238E27FC236}">
                <a16:creationId xmlns:a16="http://schemas.microsoft.com/office/drawing/2014/main" id="{213224CA-7AD7-6047-8F30-AFBE025258F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fld id="{560BB285-E189-1944-8E2A-A999BFFF379A}" type="slidenum">
              <a:rPr kumimoji="0" lang="zh-CN" altLang="en-US" sz="1400"/>
              <a:pPr>
                <a:spcBef>
                  <a:spcPct val="0"/>
                </a:spcBef>
                <a:buClrTx/>
                <a:buSzTx/>
                <a:buFontTx/>
                <a:buNone/>
              </a:pPr>
              <a:t>64</a:t>
            </a:fld>
            <a:endParaRPr kumimoji="0" lang="en-US" altLang="zh-CN" sz="1400"/>
          </a:p>
        </p:txBody>
      </p:sp>
      <p:sp>
        <p:nvSpPr>
          <p:cNvPr id="7"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smtClean="0">
                <a:latin typeface="SimHei" panose="02010609060101010101" pitchFamily="49" charset="-122"/>
                <a:ea typeface="SimHei" panose="02010609060101010101" pitchFamily="49" charset="-122"/>
              </a:rPr>
              <a:t>1.3.1</a:t>
            </a:r>
            <a:r>
              <a:rPr lang="ja-JP" altLang="en-US" dirty="0" smtClean="0">
                <a:latin typeface="SimHei" panose="02010609060101010101" pitchFamily="49" charset="-122"/>
                <a:ea typeface="SimHei" panose="02010609060101010101" pitchFamily="49" charset="-122"/>
              </a:rPr>
              <a:t> </a:t>
            </a:r>
            <a:r>
              <a:rPr lang="zh-CN" altLang="en-US" dirty="0" smtClean="0">
                <a:latin typeface="SimHei" panose="02010609060101010101" pitchFamily="49" charset="-122"/>
                <a:ea typeface="SimHei" panose="02010609060101010101" pitchFamily="49" charset="-122"/>
              </a:rPr>
              <a:t>时间</a:t>
            </a:r>
            <a:r>
              <a:rPr lang="zh-CN" altLang="en-US" kern="0" dirty="0" smtClean="0">
                <a:solidFill>
                  <a:srgbClr val="333399"/>
                </a:solidFill>
                <a:latin typeface="SimHei" panose="02010609060101010101" pitchFamily="49" charset="-122"/>
                <a:ea typeface="SimHei" panose="02010609060101010101" pitchFamily="49" charset="-122"/>
              </a:rPr>
              <a:t>复杂性：</a:t>
            </a:r>
            <a:r>
              <a:rPr lang="el-GR" altLang="zh-CN" kern="0" dirty="0">
                <a:solidFill>
                  <a:srgbClr val="333399"/>
                </a:solidFill>
                <a:latin typeface="Times New Roman" panose="02020603050405020304" pitchFamily="18" charset="0"/>
                <a:ea typeface="SimHei" panose="02010609060101010101" pitchFamily="49" charset="-122"/>
                <a:cs typeface="Times New Roman" panose="02020603050405020304" pitchFamily="18" charset="0"/>
              </a:rPr>
              <a:t> </a:t>
            </a:r>
            <a:r>
              <a:rPr lang="en-US" altLang="zh-CN" dirty="0">
                <a:latin typeface="Georgia" panose="02040502050405020303" pitchFamily="18" charset="0"/>
              </a:rPr>
              <a:t>Θ</a:t>
            </a:r>
            <a:r>
              <a:rPr lang="zh-CN" altLang="en-US" kern="0" dirty="0" smtClean="0">
                <a:solidFill>
                  <a:srgbClr val="333399"/>
                </a:solidFill>
                <a:latin typeface="SimHei" panose="02010609060101010101" pitchFamily="49" charset="-122"/>
                <a:ea typeface="SimHei" panose="02010609060101010101" pitchFamily="49" charset="-122"/>
              </a:rPr>
              <a:t>符号</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编号占位符 3">
            <a:extLst>
              <a:ext uri="{FF2B5EF4-FFF2-40B4-BE49-F238E27FC236}">
                <a16:creationId xmlns:a16="http://schemas.microsoft.com/office/drawing/2014/main" id="{1EFE7D5E-E015-EC47-874E-A9D758B72A3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fld id="{1E73CBED-F088-E641-B899-ABDF640DDA51}" type="slidenum">
              <a:rPr kumimoji="0" lang="zh-CN" altLang="en-US" sz="1400"/>
              <a:pPr>
                <a:spcBef>
                  <a:spcPct val="0"/>
                </a:spcBef>
                <a:buClrTx/>
                <a:buSzTx/>
                <a:buFontTx/>
                <a:buNone/>
              </a:pPr>
              <a:t>65</a:t>
            </a:fld>
            <a:endParaRPr kumimoji="0" lang="en-US" altLang="zh-CN" sz="1400"/>
          </a:p>
        </p:txBody>
      </p:sp>
      <p:pic>
        <p:nvPicPr>
          <p:cNvPr id="100356" name="图片 2">
            <a:extLst>
              <a:ext uri="{FF2B5EF4-FFF2-40B4-BE49-F238E27FC236}">
                <a16:creationId xmlns:a16="http://schemas.microsoft.com/office/drawing/2014/main" id="{DA94ED1E-8C7A-C74A-92CD-39FA110981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80456" y="1826420"/>
            <a:ext cx="27813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图片 5">
            <a:extLst>
              <a:ext uri="{FF2B5EF4-FFF2-40B4-BE49-F238E27FC236}">
                <a16:creationId xmlns:a16="http://schemas.microsoft.com/office/drawing/2014/main" id="{D6F6200D-7325-414A-ACCB-67958BDE3E9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50194" y="2922588"/>
            <a:ext cx="542131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图片 6">
            <a:extLst>
              <a:ext uri="{FF2B5EF4-FFF2-40B4-BE49-F238E27FC236}">
                <a16:creationId xmlns:a16="http://schemas.microsoft.com/office/drawing/2014/main" id="{38309C1E-C23F-0748-9215-B348C9EC73C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50963" y="4007645"/>
            <a:ext cx="5226050"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图片 11">
            <a:extLst>
              <a:ext uri="{FF2B5EF4-FFF2-40B4-BE49-F238E27FC236}">
                <a16:creationId xmlns:a16="http://schemas.microsoft.com/office/drawing/2014/main" id="{526DABD9-E48F-384E-94EE-38C3AA8802D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50181" y="4863307"/>
            <a:ext cx="427038"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6" name="图片 12">
            <a:extLst>
              <a:ext uri="{FF2B5EF4-FFF2-40B4-BE49-F238E27FC236}">
                <a16:creationId xmlns:a16="http://schemas.microsoft.com/office/drawing/2014/main" id="{CACFCE26-FD67-2F4F-BCAE-E4C5322969A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326482" y="5246688"/>
            <a:ext cx="8731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7" name="图片 13">
            <a:extLst>
              <a:ext uri="{FF2B5EF4-FFF2-40B4-BE49-F238E27FC236}">
                <a16:creationId xmlns:a16="http://schemas.microsoft.com/office/drawing/2014/main" id="{995AF82C-F320-C748-9956-BF341693115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618707" y="5222875"/>
            <a:ext cx="1012825"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8" name="图片 14">
            <a:extLst>
              <a:ext uri="{FF2B5EF4-FFF2-40B4-BE49-F238E27FC236}">
                <a16:creationId xmlns:a16="http://schemas.microsoft.com/office/drawing/2014/main" id="{EB9B4C91-BF57-954D-97C4-6A684FFA197F}"/>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041107" y="5238750"/>
            <a:ext cx="7127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 name="图片 15">
            <a:extLst>
              <a:ext uri="{FF2B5EF4-FFF2-40B4-BE49-F238E27FC236}">
                <a16:creationId xmlns:a16="http://schemas.microsoft.com/office/drawing/2014/main" id="{1846D8F4-78C4-AA4E-83F2-C95BA4C507D0}"/>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348707" y="5813425"/>
            <a:ext cx="2849562"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smtClean="0">
                <a:latin typeface="SimHei" panose="02010609060101010101" pitchFamily="49" charset="-122"/>
                <a:ea typeface="SimHei" panose="02010609060101010101" pitchFamily="49" charset="-122"/>
              </a:rPr>
              <a:t>1.3.1</a:t>
            </a:r>
            <a:r>
              <a:rPr lang="ja-JP" altLang="en-US" dirty="0" smtClean="0">
                <a:latin typeface="SimHei" panose="02010609060101010101" pitchFamily="49" charset="-122"/>
                <a:ea typeface="SimHei" panose="02010609060101010101" pitchFamily="49" charset="-122"/>
              </a:rPr>
              <a:t> </a:t>
            </a:r>
            <a:r>
              <a:rPr lang="zh-CN" altLang="en-US" dirty="0" smtClean="0">
                <a:latin typeface="SimHei" panose="02010609060101010101" pitchFamily="49" charset="-122"/>
                <a:ea typeface="SimHei" panose="02010609060101010101" pitchFamily="49" charset="-122"/>
              </a:rPr>
              <a:t>时间</a:t>
            </a:r>
            <a:r>
              <a:rPr lang="zh-CN" altLang="en-US" kern="0" dirty="0" smtClean="0">
                <a:solidFill>
                  <a:srgbClr val="333399"/>
                </a:solidFill>
                <a:latin typeface="SimHei" panose="02010609060101010101" pitchFamily="49" charset="-122"/>
                <a:ea typeface="SimHei" panose="02010609060101010101" pitchFamily="49" charset="-122"/>
              </a:rPr>
              <a:t>复杂性：</a:t>
            </a:r>
            <a:r>
              <a:rPr lang="el-GR" altLang="zh-CN" kern="0" dirty="0">
                <a:solidFill>
                  <a:srgbClr val="333399"/>
                </a:solidFill>
                <a:latin typeface="Times New Roman" panose="02020603050405020304" pitchFamily="18" charset="0"/>
                <a:ea typeface="SimHei" panose="02010609060101010101" pitchFamily="49" charset="-122"/>
                <a:cs typeface="Times New Roman" panose="02020603050405020304" pitchFamily="18" charset="0"/>
              </a:rPr>
              <a:t> </a:t>
            </a:r>
            <a:r>
              <a:rPr lang="en-US" altLang="zh-CN" dirty="0">
                <a:latin typeface="Georgia" panose="02040502050405020303" pitchFamily="18" charset="0"/>
              </a:rPr>
              <a:t>Θ</a:t>
            </a:r>
            <a:r>
              <a:rPr lang="zh-CN" altLang="en-US" kern="0" dirty="0" smtClean="0">
                <a:solidFill>
                  <a:srgbClr val="333399"/>
                </a:solidFill>
                <a:latin typeface="SimHei" panose="02010609060101010101" pitchFamily="49" charset="-122"/>
                <a:ea typeface="SimHei" panose="02010609060101010101" pitchFamily="49" charset="-122"/>
              </a:rPr>
              <a:t>符号</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
        <p:nvSpPr>
          <p:cNvPr id="15" name="Content Placeholder 2">
            <a:extLst>
              <a:ext uri="{FF2B5EF4-FFF2-40B4-BE49-F238E27FC236}">
                <a16:creationId xmlns:a16="http://schemas.microsoft.com/office/drawing/2014/main" id="{2A7682A4-6AB9-6744-8AD6-1FF02C1614AF}"/>
              </a:ext>
            </a:extLst>
          </p:cNvPr>
          <p:cNvSpPr txBox="1">
            <a:spLocks noChangeArrowheads="1"/>
          </p:cNvSpPr>
          <p:nvPr/>
        </p:nvSpPr>
        <p:spPr bwMode="auto">
          <a:xfrm>
            <a:off x="788590" y="1976207"/>
            <a:ext cx="8347870" cy="38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r>
              <a:rPr lang="zh-CN" altLang="en-US" kern="0" dirty="0" smtClean="0"/>
              <a:t>例子：</a:t>
            </a:r>
            <a:endParaRPr lang="en-CA" altLang="zh-CN" kern="0" dirty="0">
              <a:latin typeface="Georgia" panose="020405020504050203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9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789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78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8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8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89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78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编号占位符 3">
            <a:extLst>
              <a:ext uri="{FF2B5EF4-FFF2-40B4-BE49-F238E27FC236}">
                <a16:creationId xmlns:a16="http://schemas.microsoft.com/office/drawing/2014/main" id="{1FF2D14F-275F-E644-9B1D-5103296C641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fld id="{1BEEF9B6-3F67-F84E-8781-7B4B4939D2B6}" type="slidenum">
              <a:rPr kumimoji="0" lang="zh-CN" altLang="en-US" sz="1400"/>
              <a:pPr>
                <a:spcBef>
                  <a:spcPct val="0"/>
                </a:spcBef>
                <a:buClrTx/>
                <a:buSzTx/>
                <a:buFontTx/>
                <a:buNone/>
              </a:pPr>
              <a:t>66</a:t>
            </a:fld>
            <a:endParaRPr kumimoji="0" lang="en-US" altLang="zh-CN" sz="1400"/>
          </a:p>
        </p:txBody>
      </p:sp>
      <p:pic>
        <p:nvPicPr>
          <p:cNvPr id="101379" name="图片 4">
            <a:extLst>
              <a:ext uri="{FF2B5EF4-FFF2-40B4-BE49-F238E27FC236}">
                <a16:creationId xmlns:a16="http://schemas.microsoft.com/office/drawing/2014/main" id="{CD65D8CF-BB62-F149-AC58-63F1271EDF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082924"/>
            <a:ext cx="9144000"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6">
            <a:extLst>
              <a:ext uri="{FF2B5EF4-FFF2-40B4-BE49-F238E27FC236}">
                <a16:creationId xmlns:a16="http://schemas.microsoft.com/office/drawing/2014/main" id="{8638B4A3-311C-FA42-842D-C30D3DC5BC7F}"/>
              </a:ext>
            </a:extLst>
          </p:cNvPr>
          <p:cNvSpPr txBox="1">
            <a:spLocks noChangeArrowheads="1"/>
          </p:cNvSpPr>
          <p:nvPr/>
        </p:nvSpPr>
        <p:spPr bwMode="auto">
          <a:xfrm>
            <a:off x="1125537" y="4086224"/>
            <a:ext cx="7882732"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r>
              <a:rPr lang="en-US" altLang="zh-CN" sz="2400" i="1" dirty="0" smtClean="0">
                <a:latin typeface="Times New Roman" panose="02020603050405020304" pitchFamily="18" charset="0"/>
                <a:cs typeface="Times New Roman" panose="02020603050405020304" pitchFamily="18" charset="0"/>
              </a:rPr>
              <a:t>c1</a:t>
            </a:r>
            <a:r>
              <a:rPr lang="zh-CN" altLang="en-US" sz="2400" i="1" dirty="0" smtClean="0">
                <a:latin typeface="Times New Roman" panose="02020603050405020304" pitchFamily="18" charset="0"/>
                <a:cs typeface="Times New Roman" panose="02020603050405020304" pitchFamily="18" charset="0"/>
              </a:rPr>
              <a:t>，</a:t>
            </a:r>
            <a:r>
              <a:rPr lang="en-US" altLang="zh-CN" sz="2400" i="1" dirty="0" smtClean="0">
                <a:latin typeface="Times New Roman" panose="02020603050405020304" pitchFamily="18" charset="0"/>
                <a:cs typeface="Times New Roman" panose="02020603050405020304" pitchFamily="18" charset="0"/>
              </a:rPr>
              <a:t>c2</a:t>
            </a:r>
            <a:r>
              <a:rPr lang="en-US" altLang="zh-CN" sz="2400" i="1" dirty="0">
                <a:latin typeface="Times New Roman" panose="02020603050405020304" pitchFamily="18" charset="0"/>
                <a:cs typeface="Times New Roman" panose="02020603050405020304" pitchFamily="18" charset="0"/>
              </a:rPr>
              <a:t>,</a:t>
            </a:r>
            <a:r>
              <a:rPr lang="zh-CN" altLang="en-US" sz="2400" i="1"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n</a:t>
            </a:r>
            <a:r>
              <a:rPr lang="en-US" altLang="zh-CN" sz="2400" i="1" baseline="-25000" dirty="0">
                <a:latin typeface="Times New Roman" panose="02020603050405020304" pitchFamily="18" charset="0"/>
                <a:cs typeface="Times New Roman" panose="02020603050405020304" pitchFamily="18" charset="0"/>
              </a:rPr>
              <a:t>0</a:t>
            </a:r>
            <a:r>
              <a:rPr lang="zh-CN" altLang="en-US" sz="2400" dirty="0" smtClean="0">
                <a:latin typeface="Times New Roman" panose="02020603050405020304" pitchFamily="18" charset="0"/>
                <a:cs typeface="Times New Roman" panose="02020603050405020304" pitchFamily="18" charset="0"/>
              </a:rPr>
              <a:t>使</a:t>
            </a:r>
            <a:r>
              <a:rPr lang="zh-CN" altLang="en-US" sz="2400" dirty="0">
                <a:latin typeface="Times New Roman" panose="02020603050405020304" pitchFamily="18" charset="0"/>
                <a:cs typeface="Times New Roman" panose="02020603050405020304" pitchFamily="18" charset="0"/>
              </a:rPr>
              <a:t>得当</a:t>
            </a:r>
            <a:r>
              <a:rPr lang="en-US" altLang="zh-CN" sz="2400" i="1" dirty="0" smtClean="0">
                <a:latin typeface="Times New Roman" panose="02020603050405020304" pitchFamily="18" charset="0"/>
                <a:cs typeface="Times New Roman" panose="02020603050405020304" pitchFamily="18" charset="0"/>
              </a:rPr>
              <a:t>n&gt;n</a:t>
            </a:r>
            <a:r>
              <a:rPr lang="en-US" altLang="zh-CN" sz="2400" i="1" baseline="-25000" dirty="0" smtClean="0">
                <a:latin typeface="Times New Roman" panose="02020603050405020304" pitchFamily="18" charset="0"/>
                <a:cs typeface="Times New Roman" panose="02020603050405020304" pitchFamily="18" charset="0"/>
              </a:rPr>
              <a:t>0</a:t>
            </a:r>
            <a:r>
              <a:rPr lang="zh-CN" altLang="en-US" sz="2400" dirty="0" smtClean="0">
                <a:latin typeface="Times New Roman" panose="02020603050405020304" pitchFamily="18" charset="0"/>
                <a:cs typeface="Times New Roman" panose="02020603050405020304" pitchFamily="18" charset="0"/>
              </a:rPr>
              <a:t>时</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spcBef>
                <a:spcPct val="0"/>
              </a:spcBef>
              <a:buClrTx/>
              <a:buSzTx/>
              <a:buFontTx/>
              <a:buNone/>
            </a:pPr>
            <a:r>
              <a:rPr lang="zh-CN" altLang="zh-CN" sz="2400" i="1" dirty="0">
                <a:latin typeface="Times New Roman" panose="02020603050405020304" pitchFamily="18" charset="0"/>
                <a:cs typeface="Times New Roman" panose="02020603050405020304" pitchFamily="18" charset="0"/>
              </a:rPr>
              <a:t> </a:t>
            </a:r>
            <a:r>
              <a:rPr lang="zh-CN" altLang="en-US" sz="2400" i="1" dirty="0">
                <a:latin typeface="Times New Roman" panose="02020603050405020304" pitchFamily="18" charset="0"/>
                <a:cs typeface="Times New Roman" panose="02020603050405020304" pitchFamily="18" charset="0"/>
              </a:rPr>
              <a:t>      </a:t>
            </a:r>
            <a:r>
              <a:rPr lang="en-US" altLang="zh-CN" sz="2400" i="1" dirty="0" smtClean="0">
                <a:latin typeface="Times New Roman" panose="02020603050405020304" pitchFamily="18" charset="0"/>
                <a:cs typeface="Times New Roman" panose="02020603050405020304" pitchFamily="18" charset="0"/>
              </a:rPr>
              <a:t>c1</a:t>
            </a:r>
            <a:r>
              <a:rPr lang="zh-CN" altLang="en-US" sz="2400" i="1"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f(n)+g(n)</a:t>
            </a:r>
            <a:r>
              <a:rPr lang="zh-CN" altLang="en-US" sz="2400" i="1"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&lt;=max(f(n),g(n))&lt;=</a:t>
            </a:r>
            <a:r>
              <a:rPr lang="zh-CN" altLang="en-US" sz="2400" i="1" dirty="0">
                <a:latin typeface="Times New Roman" panose="02020603050405020304" pitchFamily="18" charset="0"/>
                <a:cs typeface="Times New Roman" panose="02020603050405020304" pitchFamily="18" charset="0"/>
              </a:rPr>
              <a:t> </a:t>
            </a:r>
            <a:r>
              <a:rPr lang="en-US" altLang="zh-CN" sz="2400" i="1" dirty="0" smtClean="0">
                <a:latin typeface="Times New Roman" panose="02020603050405020304" pitchFamily="18" charset="0"/>
                <a:cs typeface="Times New Roman" panose="02020603050405020304" pitchFamily="18" charset="0"/>
              </a:rPr>
              <a:t>c2</a:t>
            </a:r>
            <a:r>
              <a:rPr lang="zh-CN" altLang="en-US" sz="2400" i="1"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f(n)+g(n)</a:t>
            </a:r>
            <a:r>
              <a:rPr lang="zh-CN" altLang="en-US" sz="2400" i="1" dirty="0">
                <a:latin typeface="Times New Roman" panose="02020603050405020304" pitchFamily="18" charset="0"/>
                <a:cs typeface="Times New Roman" panose="02020603050405020304" pitchFamily="18" charset="0"/>
              </a:rPr>
              <a:t>）</a:t>
            </a:r>
            <a:endParaRPr lang="en-US" altLang="zh-CN" sz="2400" i="1" dirty="0">
              <a:latin typeface="Times New Roman" panose="02020603050405020304" pitchFamily="18" charset="0"/>
              <a:cs typeface="Times New Roman" panose="02020603050405020304" pitchFamily="18" charset="0"/>
            </a:endParaRPr>
          </a:p>
          <a:p>
            <a:pPr>
              <a:spcBef>
                <a:spcPct val="0"/>
              </a:spcBef>
              <a:buClrTx/>
              <a:buSzTx/>
              <a:buFontTx/>
              <a:buNone/>
            </a:pPr>
            <a:r>
              <a:rPr lang="zh-CN" altLang="en-US" sz="2400" dirty="0" smtClean="0">
                <a:latin typeface="Times New Roman" panose="02020603050405020304" pitchFamily="18" charset="0"/>
                <a:cs typeface="Times New Roman" panose="02020603050405020304" pitchFamily="18" charset="0"/>
              </a:rPr>
              <a:t>取</a:t>
            </a:r>
            <a:r>
              <a:rPr lang="en-US" altLang="zh-CN" sz="2400" i="1" dirty="0" smtClean="0">
                <a:latin typeface="Times New Roman" panose="02020603050405020304" pitchFamily="18" charset="0"/>
                <a:cs typeface="Times New Roman" panose="02020603050405020304" pitchFamily="18" charset="0"/>
              </a:rPr>
              <a:t>c1=0.5</a:t>
            </a:r>
            <a:r>
              <a:rPr lang="zh-CN" altLang="en-US" sz="2400" i="1" dirty="0" smtClean="0">
                <a:latin typeface="Times New Roman" panose="02020603050405020304" pitchFamily="18" charset="0"/>
                <a:cs typeface="Times New Roman" panose="02020603050405020304" pitchFamily="18" charset="0"/>
              </a:rPr>
              <a:t> </a:t>
            </a:r>
            <a:r>
              <a:rPr lang="en-US" altLang="zh-CN" sz="2400" i="1" dirty="0" smtClean="0">
                <a:latin typeface="Times New Roman" panose="02020603050405020304" pitchFamily="18" charset="0"/>
                <a:cs typeface="Times New Roman" panose="02020603050405020304" pitchFamily="18" charset="0"/>
              </a:rPr>
              <a:t>, c2=1</a:t>
            </a:r>
            <a:r>
              <a:rPr lang="zh-CN" altLang="en-US" sz="2400" dirty="0">
                <a:latin typeface="Times New Roman" panose="02020603050405020304" pitchFamily="18" charset="0"/>
                <a:cs typeface="Times New Roman" panose="02020603050405020304" pitchFamily="18" charset="0"/>
              </a:rPr>
              <a:t>，等式成立</a:t>
            </a:r>
          </a:p>
        </p:txBody>
      </p:sp>
      <p:sp>
        <p:nvSpPr>
          <p:cNvPr id="6"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smtClean="0">
                <a:latin typeface="SimHei" panose="02010609060101010101" pitchFamily="49" charset="-122"/>
                <a:ea typeface="SimHei" panose="02010609060101010101" pitchFamily="49" charset="-122"/>
              </a:rPr>
              <a:t>1.3.1</a:t>
            </a:r>
            <a:r>
              <a:rPr lang="ja-JP" altLang="en-US" dirty="0" smtClean="0">
                <a:latin typeface="SimHei" panose="02010609060101010101" pitchFamily="49" charset="-122"/>
                <a:ea typeface="SimHei" panose="02010609060101010101" pitchFamily="49" charset="-122"/>
              </a:rPr>
              <a:t> </a:t>
            </a:r>
            <a:r>
              <a:rPr lang="zh-CN" altLang="en-US" dirty="0" smtClean="0">
                <a:latin typeface="SimHei" panose="02010609060101010101" pitchFamily="49" charset="-122"/>
                <a:ea typeface="SimHei" panose="02010609060101010101" pitchFamily="49" charset="-122"/>
              </a:rPr>
              <a:t>时间</a:t>
            </a:r>
            <a:r>
              <a:rPr lang="zh-CN" altLang="en-US" kern="0" dirty="0" smtClean="0">
                <a:solidFill>
                  <a:srgbClr val="333399"/>
                </a:solidFill>
                <a:latin typeface="SimHei" panose="02010609060101010101" pitchFamily="49" charset="-122"/>
                <a:ea typeface="SimHei" panose="02010609060101010101" pitchFamily="49" charset="-122"/>
              </a:rPr>
              <a:t>复杂性：</a:t>
            </a:r>
            <a:r>
              <a:rPr lang="el-GR" altLang="zh-CN" kern="0" dirty="0">
                <a:solidFill>
                  <a:srgbClr val="333399"/>
                </a:solidFill>
                <a:latin typeface="Times New Roman" panose="02020603050405020304" pitchFamily="18" charset="0"/>
                <a:ea typeface="SimHei" panose="02010609060101010101" pitchFamily="49" charset="-122"/>
                <a:cs typeface="Times New Roman" panose="02020603050405020304" pitchFamily="18" charset="0"/>
              </a:rPr>
              <a:t> </a:t>
            </a:r>
            <a:r>
              <a:rPr lang="en-US" altLang="zh-CN" dirty="0">
                <a:latin typeface="Georgia" panose="02040502050405020303" pitchFamily="18" charset="0"/>
              </a:rPr>
              <a:t>Θ</a:t>
            </a:r>
            <a:r>
              <a:rPr lang="zh-CN" altLang="en-US" kern="0" dirty="0" smtClean="0">
                <a:solidFill>
                  <a:srgbClr val="333399"/>
                </a:solidFill>
                <a:latin typeface="SimHei" panose="02010609060101010101" pitchFamily="49" charset="-122"/>
                <a:ea typeface="SimHei" panose="02010609060101010101" pitchFamily="49" charset="-122"/>
              </a:rPr>
              <a:t>符号</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
        <p:nvSpPr>
          <p:cNvPr id="8" name="Content Placeholder 2">
            <a:extLst>
              <a:ext uri="{FF2B5EF4-FFF2-40B4-BE49-F238E27FC236}">
                <a16:creationId xmlns:a16="http://schemas.microsoft.com/office/drawing/2014/main" id="{2A7682A4-6AB9-6744-8AD6-1FF02C1614AF}"/>
              </a:ext>
            </a:extLst>
          </p:cNvPr>
          <p:cNvSpPr txBox="1">
            <a:spLocks noChangeArrowheads="1"/>
          </p:cNvSpPr>
          <p:nvPr/>
        </p:nvSpPr>
        <p:spPr bwMode="auto">
          <a:xfrm>
            <a:off x="788590" y="1976207"/>
            <a:ext cx="8347870" cy="38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r>
              <a:rPr lang="zh-CN" altLang="en-US" kern="0" dirty="0" smtClean="0"/>
              <a:t>例子：</a:t>
            </a:r>
            <a:endParaRPr lang="en-CA" altLang="zh-CN" kern="0" dirty="0">
              <a:latin typeface="Georgia" panose="020405020504050203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编号占位符 3">
            <a:extLst>
              <a:ext uri="{FF2B5EF4-FFF2-40B4-BE49-F238E27FC236}">
                <a16:creationId xmlns:a16="http://schemas.microsoft.com/office/drawing/2014/main" id="{786F350E-58DF-D649-843D-51607603DC2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fld id="{C602CBF5-DD98-9242-9E43-AB3C9D44CBFB}" type="slidenum">
              <a:rPr kumimoji="0" lang="zh-CN" altLang="en-US" sz="1400"/>
              <a:pPr>
                <a:spcBef>
                  <a:spcPct val="0"/>
                </a:spcBef>
                <a:buClrTx/>
                <a:buSzTx/>
                <a:buFontTx/>
                <a:buNone/>
              </a:pPr>
              <a:t>67</a:t>
            </a:fld>
            <a:endParaRPr kumimoji="0" lang="en-US" altLang="zh-CN" sz="1400"/>
          </a:p>
        </p:txBody>
      </p:sp>
      <p:pic>
        <p:nvPicPr>
          <p:cNvPr id="102403" name="图片 2">
            <a:extLst>
              <a:ext uri="{FF2B5EF4-FFF2-40B4-BE49-F238E27FC236}">
                <a16:creationId xmlns:a16="http://schemas.microsoft.com/office/drawing/2014/main" id="{F2E77541-89EA-3D40-986C-8844542359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007" y="1821613"/>
            <a:ext cx="3276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5" name="图片 5">
            <a:extLst>
              <a:ext uri="{FF2B5EF4-FFF2-40B4-BE49-F238E27FC236}">
                <a16:creationId xmlns:a16="http://schemas.microsoft.com/office/drawing/2014/main" id="{EFDE401F-B331-5F45-BE55-2030FF261C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7875" y="2932113"/>
            <a:ext cx="28829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6" name="右箭头 6">
            <a:extLst>
              <a:ext uri="{FF2B5EF4-FFF2-40B4-BE49-F238E27FC236}">
                <a16:creationId xmlns:a16="http://schemas.microsoft.com/office/drawing/2014/main" id="{2B55E83A-E18E-A748-9A6F-A670A21A689D}"/>
              </a:ext>
            </a:extLst>
          </p:cNvPr>
          <p:cNvSpPr>
            <a:spLocks noChangeArrowheads="1"/>
          </p:cNvSpPr>
          <p:nvPr/>
        </p:nvSpPr>
        <p:spPr bwMode="auto">
          <a:xfrm>
            <a:off x="4003675" y="3287713"/>
            <a:ext cx="523875" cy="342900"/>
          </a:xfrm>
          <a:prstGeom prst="rightArrow">
            <a:avLst>
              <a:gd name="adj1" fmla="val 50000"/>
              <a:gd name="adj2" fmla="val 50197"/>
            </a:avLst>
          </a:prstGeom>
          <a:solidFill>
            <a:srgbClr val="FFFFFF"/>
          </a:solidFill>
          <a:ln w="9525">
            <a:solidFill>
              <a:schemeClr val="tx1"/>
            </a:solidFill>
            <a:round/>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endParaRPr kumimoji="0" lang="zh-CN" altLang="en-US" sz="1800">
              <a:latin typeface="Times New Roman" panose="02020603050405020304" pitchFamily="18" charset="0"/>
            </a:endParaRPr>
          </a:p>
        </p:txBody>
      </p:sp>
      <p:pic>
        <p:nvPicPr>
          <p:cNvPr id="102407" name="图片 7">
            <a:extLst>
              <a:ext uri="{FF2B5EF4-FFF2-40B4-BE49-F238E27FC236}">
                <a16:creationId xmlns:a16="http://schemas.microsoft.com/office/drawing/2014/main" id="{21E05535-0EB8-0746-8255-2E7ED70F942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00613" y="2963863"/>
            <a:ext cx="33782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8" name="图片 8">
            <a:extLst>
              <a:ext uri="{FF2B5EF4-FFF2-40B4-BE49-F238E27FC236}">
                <a16:creationId xmlns:a16="http://schemas.microsoft.com/office/drawing/2014/main" id="{E9699B56-F344-F449-BE9A-4FD541AFBB4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7050" y="3989388"/>
            <a:ext cx="810895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9" name="右箭头 17">
            <a:extLst>
              <a:ext uri="{FF2B5EF4-FFF2-40B4-BE49-F238E27FC236}">
                <a16:creationId xmlns:a16="http://schemas.microsoft.com/office/drawing/2014/main" id="{E4A02E96-043C-FF4D-BACC-56DF489D5270}"/>
              </a:ext>
            </a:extLst>
          </p:cNvPr>
          <p:cNvSpPr>
            <a:spLocks noChangeArrowheads="1"/>
          </p:cNvSpPr>
          <p:nvPr/>
        </p:nvSpPr>
        <p:spPr bwMode="auto">
          <a:xfrm>
            <a:off x="779463" y="5083175"/>
            <a:ext cx="523875" cy="342900"/>
          </a:xfrm>
          <a:prstGeom prst="rightArrow">
            <a:avLst>
              <a:gd name="adj1" fmla="val 50000"/>
              <a:gd name="adj2" fmla="val 50197"/>
            </a:avLst>
          </a:prstGeom>
          <a:solidFill>
            <a:srgbClr val="FFFFFF"/>
          </a:solidFill>
          <a:ln w="9525">
            <a:solidFill>
              <a:schemeClr val="tx1"/>
            </a:solidFill>
            <a:round/>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endParaRPr kumimoji="0" lang="zh-CN" altLang="en-US" sz="1800">
              <a:latin typeface="Times New Roman" panose="02020603050405020304" pitchFamily="18" charset="0"/>
            </a:endParaRPr>
          </a:p>
        </p:txBody>
      </p:sp>
      <p:pic>
        <p:nvPicPr>
          <p:cNvPr id="102410" name="图片 20">
            <a:extLst>
              <a:ext uri="{FF2B5EF4-FFF2-40B4-BE49-F238E27FC236}">
                <a16:creationId xmlns:a16="http://schemas.microsoft.com/office/drawing/2014/main" id="{D94243DE-B0B3-8247-9BB8-8E5E717D9B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7813" y="5773738"/>
            <a:ext cx="3276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11" name="文本框 21">
            <a:extLst>
              <a:ext uri="{FF2B5EF4-FFF2-40B4-BE49-F238E27FC236}">
                <a16:creationId xmlns:a16="http://schemas.microsoft.com/office/drawing/2014/main" id="{5C5DE5D5-154B-9644-9C79-C0BDE0286B71}"/>
              </a:ext>
            </a:extLst>
          </p:cNvPr>
          <p:cNvSpPr txBox="1">
            <a:spLocks noChangeArrowheads="1"/>
          </p:cNvSpPr>
          <p:nvPr/>
        </p:nvSpPr>
        <p:spPr bwMode="auto">
          <a:xfrm>
            <a:off x="1841500" y="6083300"/>
            <a:ext cx="1433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r>
              <a:rPr lang="zh-CN" altLang="en-US" sz="2400">
                <a:latin typeface="Times New Roman" panose="02020603050405020304" pitchFamily="18" charset="0"/>
              </a:rPr>
              <a:t>所以：</a:t>
            </a:r>
          </a:p>
        </p:txBody>
      </p:sp>
      <p:pic>
        <p:nvPicPr>
          <p:cNvPr id="102412" name="图片 22">
            <a:extLst>
              <a:ext uri="{FF2B5EF4-FFF2-40B4-BE49-F238E27FC236}">
                <a16:creationId xmlns:a16="http://schemas.microsoft.com/office/drawing/2014/main" id="{129C7009-CAFD-3A4D-813F-9A0DAF57A9D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616075" y="4822825"/>
            <a:ext cx="32385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smtClean="0">
                <a:latin typeface="SimHei" panose="02010609060101010101" pitchFamily="49" charset="-122"/>
                <a:ea typeface="SimHei" panose="02010609060101010101" pitchFamily="49" charset="-122"/>
              </a:rPr>
              <a:t>1.3.1</a:t>
            </a:r>
            <a:r>
              <a:rPr lang="ja-JP" altLang="en-US" dirty="0" smtClean="0">
                <a:latin typeface="SimHei" panose="02010609060101010101" pitchFamily="49" charset="-122"/>
                <a:ea typeface="SimHei" panose="02010609060101010101" pitchFamily="49" charset="-122"/>
              </a:rPr>
              <a:t> </a:t>
            </a:r>
            <a:r>
              <a:rPr lang="zh-CN" altLang="en-US" dirty="0" smtClean="0">
                <a:latin typeface="SimHei" panose="02010609060101010101" pitchFamily="49" charset="-122"/>
                <a:ea typeface="SimHei" panose="02010609060101010101" pitchFamily="49" charset="-122"/>
              </a:rPr>
              <a:t>时间</a:t>
            </a:r>
            <a:r>
              <a:rPr lang="zh-CN" altLang="en-US" kern="0" dirty="0" smtClean="0">
                <a:solidFill>
                  <a:srgbClr val="333399"/>
                </a:solidFill>
                <a:latin typeface="SimHei" panose="02010609060101010101" pitchFamily="49" charset="-122"/>
                <a:ea typeface="SimHei" panose="02010609060101010101" pitchFamily="49" charset="-122"/>
              </a:rPr>
              <a:t>复杂性：</a:t>
            </a:r>
            <a:r>
              <a:rPr lang="el-GR" altLang="zh-CN" kern="0" dirty="0">
                <a:solidFill>
                  <a:srgbClr val="333399"/>
                </a:solidFill>
                <a:latin typeface="Times New Roman" panose="02020603050405020304" pitchFamily="18" charset="0"/>
                <a:ea typeface="SimHei" panose="02010609060101010101" pitchFamily="49" charset="-122"/>
                <a:cs typeface="Times New Roman" panose="02020603050405020304" pitchFamily="18" charset="0"/>
              </a:rPr>
              <a:t> </a:t>
            </a:r>
            <a:r>
              <a:rPr lang="en-US" altLang="zh-CN" dirty="0">
                <a:latin typeface="Georgia" panose="02040502050405020303" pitchFamily="18" charset="0"/>
              </a:rPr>
              <a:t>Θ</a:t>
            </a:r>
            <a:r>
              <a:rPr lang="zh-CN" altLang="en-US" kern="0" dirty="0" smtClean="0">
                <a:solidFill>
                  <a:srgbClr val="333399"/>
                </a:solidFill>
                <a:latin typeface="SimHei" panose="02010609060101010101" pitchFamily="49" charset="-122"/>
                <a:ea typeface="SimHei" panose="02010609060101010101" pitchFamily="49" charset="-122"/>
              </a:rPr>
              <a:t>符号</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
        <p:nvSpPr>
          <p:cNvPr id="16" name="Content Placeholder 2">
            <a:extLst>
              <a:ext uri="{FF2B5EF4-FFF2-40B4-BE49-F238E27FC236}">
                <a16:creationId xmlns:a16="http://schemas.microsoft.com/office/drawing/2014/main" id="{2A7682A4-6AB9-6744-8AD6-1FF02C1614AF}"/>
              </a:ext>
            </a:extLst>
          </p:cNvPr>
          <p:cNvSpPr txBox="1">
            <a:spLocks noChangeArrowheads="1"/>
          </p:cNvSpPr>
          <p:nvPr/>
        </p:nvSpPr>
        <p:spPr bwMode="auto">
          <a:xfrm>
            <a:off x="788590" y="1976207"/>
            <a:ext cx="8347870" cy="38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r>
              <a:rPr lang="zh-CN" altLang="en-US" kern="0" dirty="0" smtClean="0"/>
              <a:t>例子：证明</a:t>
            </a:r>
            <a:endParaRPr lang="en-CA" altLang="zh-CN" kern="0" dirty="0">
              <a:latin typeface="Georgia" panose="02040502050405020303" pitchFamily="18"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编号占位符 3">
            <a:extLst>
              <a:ext uri="{FF2B5EF4-FFF2-40B4-BE49-F238E27FC236}">
                <a16:creationId xmlns:a16="http://schemas.microsoft.com/office/drawing/2014/main" id="{66EFC2DA-DC73-2F4E-A23B-DEA54C3140C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fld id="{4FA653E0-4AE3-E244-88E3-28E911B89FB6}" type="slidenum">
              <a:rPr kumimoji="0" lang="zh-CN" altLang="en-US" sz="1400"/>
              <a:pPr>
                <a:spcBef>
                  <a:spcPct val="0"/>
                </a:spcBef>
                <a:buClrTx/>
                <a:buSzTx/>
                <a:buFontTx/>
                <a:buNone/>
              </a:pPr>
              <a:t>68</a:t>
            </a:fld>
            <a:endParaRPr kumimoji="0" lang="en-US" altLang="zh-CN" sz="1400"/>
          </a:p>
        </p:txBody>
      </p:sp>
      <p:pic>
        <p:nvPicPr>
          <p:cNvPr id="104452" name="图片 9">
            <a:extLst>
              <a:ext uri="{FF2B5EF4-FFF2-40B4-BE49-F238E27FC236}">
                <a16:creationId xmlns:a16="http://schemas.microsoft.com/office/drawing/2014/main" id="{4B75F9F8-372C-354B-859A-E0540F79643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84751" y="1937388"/>
            <a:ext cx="31765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453" name="组 13">
            <a:extLst>
              <a:ext uri="{FF2B5EF4-FFF2-40B4-BE49-F238E27FC236}">
                <a16:creationId xmlns:a16="http://schemas.microsoft.com/office/drawing/2014/main" id="{E7DD83B5-835B-3041-AAB8-62C1697D1E97}"/>
              </a:ext>
            </a:extLst>
          </p:cNvPr>
          <p:cNvGrpSpPr>
            <a:grpSpLocks/>
          </p:cNvGrpSpPr>
          <p:nvPr/>
        </p:nvGrpSpPr>
        <p:grpSpPr bwMode="auto">
          <a:xfrm>
            <a:off x="198438" y="2884488"/>
            <a:ext cx="5867400" cy="641350"/>
            <a:chOff x="153147" y="2809689"/>
            <a:chExt cx="6224494" cy="780675"/>
          </a:xfrm>
        </p:grpSpPr>
        <p:pic>
          <p:nvPicPr>
            <p:cNvPr id="104509" name="图片 10">
              <a:extLst>
                <a:ext uri="{FF2B5EF4-FFF2-40B4-BE49-F238E27FC236}">
                  <a16:creationId xmlns:a16="http://schemas.microsoft.com/office/drawing/2014/main" id="{6B7AE7E4-C448-0843-9606-25D9636A97E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3147" y="2809689"/>
              <a:ext cx="2446618" cy="779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10" name="图片 11">
              <a:extLst>
                <a:ext uri="{FF2B5EF4-FFF2-40B4-BE49-F238E27FC236}">
                  <a16:creationId xmlns:a16="http://schemas.microsoft.com/office/drawing/2014/main" id="{B974A43F-8F29-C141-8FD5-EDA1E5B4587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61129" y="2879164"/>
              <a:ext cx="18288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11" name="图片 12">
              <a:extLst>
                <a:ext uri="{FF2B5EF4-FFF2-40B4-BE49-F238E27FC236}">
                  <a16:creationId xmlns:a16="http://schemas.microsoft.com/office/drawing/2014/main" id="{7C656F98-41B3-604C-81A5-722D2445710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828241" y="2974041"/>
              <a:ext cx="1549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454" name="组 16">
            <a:extLst>
              <a:ext uri="{FF2B5EF4-FFF2-40B4-BE49-F238E27FC236}">
                <a16:creationId xmlns:a16="http://schemas.microsoft.com/office/drawing/2014/main" id="{3F94F427-AE0D-4E4B-AC72-3CA004F95369}"/>
              </a:ext>
            </a:extLst>
          </p:cNvPr>
          <p:cNvGrpSpPr>
            <a:grpSpLocks/>
          </p:cNvGrpSpPr>
          <p:nvPr/>
        </p:nvGrpSpPr>
        <p:grpSpPr bwMode="auto">
          <a:xfrm>
            <a:off x="165100" y="3733800"/>
            <a:ext cx="4092575" cy="733425"/>
            <a:chOff x="911412" y="3928035"/>
            <a:chExt cx="4515223" cy="914400"/>
          </a:xfrm>
        </p:grpSpPr>
        <p:pic>
          <p:nvPicPr>
            <p:cNvPr id="104507" name="图片 14">
              <a:extLst>
                <a:ext uri="{FF2B5EF4-FFF2-40B4-BE49-F238E27FC236}">
                  <a16:creationId xmlns:a16="http://schemas.microsoft.com/office/drawing/2014/main" id="{E1944558-50E3-464B-9739-9655A0D08E3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11412" y="3928035"/>
              <a:ext cx="25273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08" name="图片 15">
              <a:extLst>
                <a:ext uri="{FF2B5EF4-FFF2-40B4-BE49-F238E27FC236}">
                  <a16:creationId xmlns:a16="http://schemas.microsoft.com/office/drawing/2014/main" id="{A8AEF653-BECB-064C-AF31-FAD276C8241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585135" y="4182036"/>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4455" name="右箭头 23">
            <a:extLst>
              <a:ext uri="{FF2B5EF4-FFF2-40B4-BE49-F238E27FC236}">
                <a16:creationId xmlns:a16="http://schemas.microsoft.com/office/drawing/2014/main" id="{DBB1305A-7788-1641-96C8-FA4F7FC79CD1}"/>
              </a:ext>
            </a:extLst>
          </p:cNvPr>
          <p:cNvSpPr>
            <a:spLocks noChangeArrowheads="1"/>
          </p:cNvSpPr>
          <p:nvPr/>
        </p:nvSpPr>
        <p:spPr bwMode="auto">
          <a:xfrm>
            <a:off x="74602" y="4594536"/>
            <a:ext cx="481111" cy="344487"/>
          </a:xfrm>
          <a:prstGeom prst="rightArrow">
            <a:avLst>
              <a:gd name="adj1" fmla="val 50000"/>
              <a:gd name="adj2" fmla="val 49815"/>
            </a:avLst>
          </a:prstGeom>
          <a:solidFill>
            <a:srgbClr val="FFFFFF"/>
          </a:solidFill>
          <a:ln w="9525">
            <a:solidFill>
              <a:schemeClr val="tx1"/>
            </a:solidFill>
            <a:round/>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endParaRPr kumimoji="0" lang="zh-CN" altLang="en-US" sz="1800">
              <a:latin typeface="Times New Roman" panose="02020603050405020304" pitchFamily="18" charset="0"/>
            </a:endParaRPr>
          </a:p>
        </p:txBody>
      </p:sp>
      <p:pic>
        <p:nvPicPr>
          <p:cNvPr id="104456" name="图片 19">
            <a:extLst>
              <a:ext uri="{FF2B5EF4-FFF2-40B4-BE49-F238E27FC236}">
                <a16:creationId xmlns:a16="http://schemas.microsoft.com/office/drawing/2014/main" id="{02628601-6B1D-D048-8D29-8E6B624CF6BF}"/>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62615" y="4345379"/>
            <a:ext cx="46101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7" name="右箭头 24">
            <a:extLst>
              <a:ext uri="{FF2B5EF4-FFF2-40B4-BE49-F238E27FC236}">
                <a16:creationId xmlns:a16="http://schemas.microsoft.com/office/drawing/2014/main" id="{85788CDB-1A7D-0A48-9187-E18DF7A8F6B4}"/>
              </a:ext>
            </a:extLst>
          </p:cNvPr>
          <p:cNvSpPr>
            <a:spLocks noChangeArrowheads="1"/>
          </p:cNvSpPr>
          <p:nvPr/>
        </p:nvSpPr>
        <p:spPr bwMode="auto">
          <a:xfrm>
            <a:off x="57208" y="5410822"/>
            <a:ext cx="428625" cy="322263"/>
          </a:xfrm>
          <a:prstGeom prst="rightArrow">
            <a:avLst>
              <a:gd name="adj1" fmla="val 50000"/>
              <a:gd name="adj2" fmla="val 50228"/>
            </a:avLst>
          </a:prstGeom>
          <a:solidFill>
            <a:srgbClr val="FFFFFF"/>
          </a:solidFill>
          <a:ln w="9525">
            <a:solidFill>
              <a:schemeClr val="tx1"/>
            </a:solidFill>
            <a:round/>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endParaRPr kumimoji="0" lang="zh-CN" altLang="en-US" sz="1800">
              <a:latin typeface="Times New Roman" panose="02020603050405020304" pitchFamily="18" charset="0"/>
            </a:endParaRPr>
          </a:p>
        </p:txBody>
      </p:sp>
      <p:pic>
        <p:nvPicPr>
          <p:cNvPr id="104458" name="图片 25">
            <a:extLst>
              <a:ext uri="{FF2B5EF4-FFF2-40B4-BE49-F238E27FC236}">
                <a16:creationId xmlns:a16="http://schemas.microsoft.com/office/drawing/2014/main" id="{4E29769E-4C07-4B47-BE52-727ED10FA969}"/>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22300" y="5257489"/>
            <a:ext cx="405447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右箭头 26">
            <a:extLst>
              <a:ext uri="{FF2B5EF4-FFF2-40B4-BE49-F238E27FC236}">
                <a16:creationId xmlns:a16="http://schemas.microsoft.com/office/drawing/2014/main" id="{FD5F20B8-70ED-1240-8511-63D906034CED}"/>
              </a:ext>
            </a:extLst>
          </p:cNvPr>
          <p:cNvSpPr>
            <a:spLocks noChangeArrowheads="1"/>
          </p:cNvSpPr>
          <p:nvPr/>
        </p:nvSpPr>
        <p:spPr bwMode="auto">
          <a:xfrm>
            <a:off x="74602" y="6204401"/>
            <a:ext cx="427038" cy="323850"/>
          </a:xfrm>
          <a:prstGeom prst="rightArrow">
            <a:avLst>
              <a:gd name="adj1" fmla="val 50000"/>
              <a:gd name="adj2" fmla="val 49797"/>
            </a:avLst>
          </a:prstGeom>
          <a:solidFill>
            <a:srgbClr val="FFFFFF"/>
          </a:solidFill>
          <a:ln w="9525">
            <a:solidFill>
              <a:schemeClr val="tx1"/>
            </a:solidFill>
            <a:round/>
            <a:headEnd/>
            <a:tailEnd/>
          </a:ln>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endParaRPr kumimoji="0" lang="zh-CN" altLang="en-US" sz="1800">
              <a:latin typeface="Times New Roman" panose="02020603050405020304" pitchFamily="18" charset="0"/>
            </a:endParaRPr>
          </a:p>
        </p:txBody>
      </p:sp>
      <p:pic>
        <p:nvPicPr>
          <p:cNvPr id="104460" name="图片 28">
            <a:extLst>
              <a:ext uri="{FF2B5EF4-FFF2-40B4-BE49-F238E27FC236}">
                <a16:creationId xmlns:a16="http://schemas.microsoft.com/office/drawing/2014/main" id="{26E53EEF-C7FF-9C4F-A9D5-8435F8253D68}"/>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84202" y="5966276"/>
            <a:ext cx="54657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461" name="组 73">
            <a:extLst>
              <a:ext uri="{FF2B5EF4-FFF2-40B4-BE49-F238E27FC236}">
                <a16:creationId xmlns:a16="http://schemas.microsoft.com/office/drawing/2014/main" id="{96E0B615-C5AE-6746-9446-679751836C3E}"/>
              </a:ext>
            </a:extLst>
          </p:cNvPr>
          <p:cNvGrpSpPr>
            <a:grpSpLocks/>
          </p:cNvGrpSpPr>
          <p:nvPr/>
        </p:nvGrpSpPr>
        <p:grpSpPr bwMode="auto">
          <a:xfrm>
            <a:off x="6570664" y="2682704"/>
            <a:ext cx="2327275" cy="1839618"/>
            <a:chOff x="5943600" y="152400"/>
            <a:chExt cx="2517775" cy="2238375"/>
          </a:xfrm>
        </p:grpSpPr>
        <p:sp>
          <p:nvSpPr>
            <p:cNvPr id="104485" name="Line 29">
              <a:extLst>
                <a:ext uri="{FF2B5EF4-FFF2-40B4-BE49-F238E27FC236}">
                  <a16:creationId xmlns:a16="http://schemas.microsoft.com/office/drawing/2014/main" id="{E4C77796-9585-4C49-B37D-507D75ED18E1}"/>
                </a:ext>
              </a:extLst>
            </p:cNvPr>
            <p:cNvSpPr>
              <a:spLocks noChangeShapeType="1"/>
            </p:cNvSpPr>
            <p:nvPr/>
          </p:nvSpPr>
          <p:spPr bwMode="auto">
            <a:xfrm>
              <a:off x="5946775" y="2033588"/>
              <a:ext cx="2514600" cy="0"/>
            </a:xfrm>
            <a:prstGeom prst="line">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en-CN"/>
            </a:p>
          </p:txBody>
        </p:sp>
        <p:sp>
          <p:nvSpPr>
            <p:cNvPr id="104486" name="Freeform 30">
              <a:extLst>
                <a:ext uri="{FF2B5EF4-FFF2-40B4-BE49-F238E27FC236}">
                  <a16:creationId xmlns:a16="http://schemas.microsoft.com/office/drawing/2014/main" id="{C4DB67AB-866C-4048-8774-8AEB77DA4086}"/>
                </a:ext>
              </a:extLst>
            </p:cNvPr>
            <p:cNvSpPr>
              <a:spLocks/>
            </p:cNvSpPr>
            <p:nvPr/>
          </p:nvSpPr>
          <p:spPr bwMode="auto">
            <a:xfrm>
              <a:off x="5943600" y="152400"/>
              <a:ext cx="12700" cy="1879600"/>
            </a:xfrm>
            <a:custGeom>
              <a:avLst/>
              <a:gdLst>
                <a:gd name="T0" fmla="*/ 2147483646 w 8"/>
                <a:gd name="T1" fmla="*/ 2147483646 h 1184"/>
                <a:gd name="T2" fmla="*/ 0 w 8"/>
                <a:gd name="T3" fmla="*/ 0 h 1184"/>
                <a:gd name="T4" fmla="*/ 0 60000 65536"/>
                <a:gd name="T5" fmla="*/ 0 60000 65536"/>
              </a:gdLst>
              <a:ahLst/>
              <a:cxnLst>
                <a:cxn ang="T4">
                  <a:pos x="T0" y="T1"/>
                </a:cxn>
                <a:cxn ang="T5">
                  <a:pos x="T2" y="T3"/>
                </a:cxn>
              </a:cxnLst>
              <a:rect l="0" t="0" r="r" b="b"/>
              <a:pathLst>
                <a:path w="8" h="1184">
                  <a:moveTo>
                    <a:pt x="8" y="1184"/>
                  </a:moveTo>
                  <a:lnTo>
                    <a:pt x="0" y="0"/>
                  </a:lnTo>
                </a:path>
              </a:pathLst>
            </a:custGeom>
            <a:noFill/>
            <a:ln w="9525">
              <a:solidFill>
                <a:schemeClr val="tx1"/>
              </a:solidFill>
              <a:round/>
              <a:headEnd type="none" w="med" len="med"/>
              <a:tailEnd type="triangle" w="sm" len="sm"/>
            </a:ln>
            <a:extLst>
              <a:ext uri="{909E8E84-426E-40DD-AFC4-6F175D3DCCD1}">
                <a14:hiddenFill xmlns:a14="http://schemas.microsoft.com/office/drawing/2010/main">
                  <a:solidFill>
                    <a:srgbClr val="FFFFFF"/>
                  </a:solidFill>
                </a14:hiddenFill>
              </a:ext>
            </a:extLst>
          </p:spPr>
          <p:txBody>
            <a:bodyPr/>
            <a:lstStyle/>
            <a:p>
              <a:endParaRPr lang="en-CN"/>
            </a:p>
          </p:txBody>
        </p:sp>
        <p:sp>
          <p:nvSpPr>
            <p:cNvPr id="104487" name="Freeform 31">
              <a:extLst>
                <a:ext uri="{FF2B5EF4-FFF2-40B4-BE49-F238E27FC236}">
                  <a16:creationId xmlns:a16="http://schemas.microsoft.com/office/drawing/2014/main" id="{32303920-E700-F74A-AD70-80A1609754B8}"/>
                </a:ext>
              </a:extLst>
            </p:cNvPr>
            <p:cNvSpPr>
              <a:spLocks/>
            </p:cNvSpPr>
            <p:nvPr/>
          </p:nvSpPr>
          <p:spPr bwMode="auto">
            <a:xfrm>
              <a:off x="6099175" y="427038"/>
              <a:ext cx="2057400" cy="1479550"/>
            </a:xfrm>
            <a:custGeom>
              <a:avLst/>
              <a:gdLst>
                <a:gd name="T0" fmla="*/ 0 w 1296"/>
                <a:gd name="T1" fmla="*/ 0 h 932"/>
                <a:gd name="T2" fmla="*/ 2147483646 w 1296"/>
                <a:gd name="T3" fmla="*/ 2147483646 h 932"/>
                <a:gd name="T4" fmla="*/ 2147483646 w 1296"/>
                <a:gd name="T5" fmla="*/ 2147483646 h 932"/>
                <a:gd name="T6" fmla="*/ 0 60000 65536"/>
                <a:gd name="T7" fmla="*/ 0 60000 65536"/>
                <a:gd name="T8" fmla="*/ 0 60000 65536"/>
              </a:gdLst>
              <a:ahLst/>
              <a:cxnLst>
                <a:cxn ang="T6">
                  <a:pos x="T0" y="T1"/>
                </a:cxn>
                <a:cxn ang="T7">
                  <a:pos x="T2" y="T3"/>
                </a:cxn>
                <a:cxn ang="T8">
                  <a:pos x="T4" y="T5"/>
                </a:cxn>
              </a:cxnLst>
              <a:rect l="0" t="0" r="r" b="b"/>
              <a:pathLst>
                <a:path w="1296" h="932">
                  <a:moveTo>
                    <a:pt x="0" y="0"/>
                  </a:moveTo>
                  <a:cubicBezTo>
                    <a:pt x="44" y="127"/>
                    <a:pt x="48" y="605"/>
                    <a:pt x="264" y="760"/>
                  </a:cubicBezTo>
                  <a:cubicBezTo>
                    <a:pt x="480" y="915"/>
                    <a:pt x="1081" y="896"/>
                    <a:pt x="1296" y="93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N"/>
            </a:p>
          </p:txBody>
        </p:sp>
        <p:graphicFrame>
          <p:nvGraphicFramePr>
            <p:cNvPr id="104488" name="Object 32">
              <a:extLst>
                <a:ext uri="{FF2B5EF4-FFF2-40B4-BE49-F238E27FC236}">
                  <a16:creationId xmlns:a16="http://schemas.microsoft.com/office/drawing/2014/main" id="{CF9A2D27-C13F-114F-AB69-CAF670D7F652}"/>
                </a:ext>
              </a:extLst>
            </p:cNvPr>
            <p:cNvGraphicFramePr>
              <a:graphicFrameLocks noChangeAspect="1"/>
            </p:cNvGraphicFramePr>
            <p:nvPr/>
          </p:nvGraphicFramePr>
          <p:xfrm>
            <a:off x="6403975" y="392113"/>
            <a:ext cx="284163" cy="511175"/>
          </p:xfrm>
          <a:graphic>
            <a:graphicData uri="http://schemas.openxmlformats.org/presentationml/2006/ole">
              <mc:AlternateContent xmlns:mc="http://schemas.openxmlformats.org/markup-compatibility/2006">
                <mc:Choice xmlns:v="urn:schemas-microsoft-com:vml" Requires="v">
                  <p:oleObj spid="_x0000_s113966" name="公式" r:id="rId13" imgW="2921000" imgH="5270500" progId="Equation.3">
                    <p:embed/>
                  </p:oleObj>
                </mc:Choice>
                <mc:Fallback>
                  <p:oleObj name="公式" r:id="rId13" imgW="2921000" imgH="5270500" progId="Equation.3">
                    <p:embed/>
                    <p:pic>
                      <p:nvPicPr>
                        <p:cNvPr id="0" name="Object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03975" y="392113"/>
                          <a:ext cx="284163"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04489" name="Line 35">
              <a:extLst>
                <a:ext uri="{FF2B5EF4-FFF2-40B4-BE49-F238E27FC236}">
                  <a16:creationId xmlns:a16="http://schemas.microsoft.com/office/drawing/2014/main" id="{16B99867-1628-9848-9149-820302DF7E3B}"/>
                </a:ext>
              </a:extLst>
            </p:cNvPr>
            <p:cNvSpPr>
              <a:spLocks noChangeShapeType="1"/>
            </p:cNvSpPr>
            <p:nvPr/>
          </p:nvSpPr>
          <p:spPr bwMode="auto">
            <a:xfrm flipV="1">
              <a:off x="6251575" y="1957388"/>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04490" name="Line 36">
              <a:extLst>
                <a:ext uri="{FF2B5EF4-FFF2-40B4-BE49-F238E27FC236}">
                  <a16:creationId xmlns:a16="http://schemas.microsoft.com/office/drawing/2014/main" id="{FF50130E-7365-5246-BCC3-8CD142956395}"/>
                </a:ext>
              </a:extLst>
            </p:cNvPr>
            <p:cNvSpPr>
              <a:spLocks noChangeShapeType="1"/>
            </p:cNvSpPr>
            <p:nvPr/>
          </p:nvSpPr>
          <p:spPr bwMode="auto">
            <a:xfrm flipV="1">
              <a:off x="6556375" y="1957388"/>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04491" name="Line 37">
              <a:extLst>
                <a:ext uri="{FF2B5EF4-FFF2-40B4-BE49-F238E27FC236}">
                  <a16:creationId xmlns:a16="http://schemas.microsoft.com/office/drawing/2014/main" id="{0D901802-B4E0-1D4A-8F8E-93C711DAEFD1}"/>
                </a:ext>
              </a:extLst>
            </p:cNvPr>
            <p:cNvSpPr>
              <a:spLocks noChangeShapeType="1"/>
            </p:cNvSpPr>
            <p:nvPr/>
          </p:nvSpPr>
          <p:spPr bwMode="auto">
            <a:xfrm flipV="1">
              <a:off x="6861175" y="1957388"/>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04492" name="Line 38">
              <a:extLst>
                <a:ext uri="{FF2B5EF4-FFF2-40B4-BE49-F238E27FC236}">
                  <a16:creationId xmlns:a16="http://schemas.microsoft.com/office/drawing/2014/main" id="{909AECE7-3BCA-B449-BD98-54A7C7CA4CDE}"/>
                </a:ext>
              </a:extLst>
            </p:cNvPr>
            <p:cNvSpPr>
              <a:spLocks noChangeShapeType="1"/>
            </p:cNvSpPr>
            <p:nvPr/>
          </p:nvSpPr>
          <p:spPr bwMode="auto">
            <a:xfrm flipV="1">
              <a:off x="7165975" y="1957388"/>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04493" name="Line 39">
              <a:extLst>
                <a:ext uri="{FF2B5EF4-FFF2-40B4-BE49-F238E27FC236}">
                  <a16:creationId xmlns:a16="http://schemas.microsoft.com/office/drawing/2014/main" id="{935E2510-5555-DE4B-B4DC-9B4911DFD418}"/>
                </a:ext>
              </a:extLst>
            </p:cNvPr>
            <p:cNvSpPr>
              <a:spLocks noChangeShapeType="1"/>
            </p:cNvSpPr>
            <p:nvPr/>
          </p:nvSpPr>
          <p:spPr bwMode="auto">
            <a:xfrm flipV="1">
              <a:off x="7546975" y="1957388"/>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04494" name="Line 40">
              <a:extLst>
                <a:ext uri="{FF2B5EF4-FFF2-40B4-BE49-F238E27FC236}">
                  <a16:creationId xmlns:a16="http://schemas.microsoft.com/office/drawing/2014/main" id="{62433B16-F927-B143-B30B-BF85A15C1E1F}"/>
                </a:ext>
              </a:extLst>
            </p:cNvPr>
            <p:cNvSpPr>
              <a:spLocks noChangeShapeType="1"/>
            </p:cNvSpPr>
            <p:nvPr/>
          </p:nvSpPr>
          <p:spPr bwMode="auto">
            <a:xfrm flipV="1">
              <a:off x="7851775" y="1957388"/>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04495" name="Freeform 47">
              <a:extLst>
                <a:ext uri="{FF2B5EF4-FFF2-40B4-BE49-F238E27FC236}">
                  <a16:creationId xmlns:a16="http://schemas.microsoft.com/office/drawing/2014/main" id="{E3F002D0-6A0A-F149-8A3C-C1B0CF32BDD3}"/>
                </a:ext>
              </a:extLst>
            </p:cNvPr>
            <p:cNvSpPr>
              <a:spLocks/>
            </p:cNvSpPr>
            <p:nvPr/>
          </p:nvSpPr>
          <p:spPr bwMode="auto">
            <a:xfrm>
              <a:off x="6858000" y="1766888"/>
              <a:ext cx="4762" cy="266700"/>
            </a:xfrm>
            <a:custGeom>
              <a:avLst/>
              <a:gdLst>
                <a:gd name="T0" fmla="*/ 0 w 3"/>
                <a:gd name="T1" fmla="*/ 0 h 168"/>
                <a:gd name="T2" fmla="*/ 2147483646 w 3"/>
                <a:gd name="T3" fmla="*/ 2147483646 h 168"/>
                <a:gd name="T4" fmla="*/ 0 60000 65536"/>
                <a:gd name="T5" fmla="*/ 0 60000 65536"/>
              </a:gdLst>
              <a:ahLst/>
              <a:cxnLst>
                <a:cxn ang="T4">
                  <a:pos x="T0" y="T1"/>
                </a:cxn>
                <a:cxn ang="T5">
                  <a:pos x="T2" y="T3"/>
                </a:cxn>
              </a:cxnLst>
              <a:rect l="0" t="0" r="r" b="b"/>
              <a:pathLst>
                <a:path w="3" h="168">
                  <a:moveTo>
                    <a:pt x="0" y="0"/>
                  </a:moveTo>
                  <a:lnTo>
                    <a:pt x="3" y="168"/>
                  </a:lnTo>
                </a:path>
              </a:pathLst>
            </a:custGeom>
            <a:noFill/>
            <a:ln w="9525">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N"/>
            </a:p>
          </p:txBody>
        </p:sp>
        <p:sp>
          <p:nvSpPr>
            <p:cNvPr id="104496" name="Freeform 48">
              <a:extLst>
                <a:ext uri="{FF2B5EF4-FFF2-40B4-BE49-F238E27FC236}">
                  <a16:creationId xmlns:a16="http://schemas.microsoft.com/office/drawing/2014/main" id="{783E8D8F-25E1-2142-A237-168C459D9D5F}"/>
                </a:ext>
              </a:extLst>
            </p:cNvPr>
            <p:cNvSpPr>
              <a:spLocks/>
            </p:cNvSpPr>
            <p:nvPr/>
          </p:nvSpPr>
          <p:spPr bwMode="auto">
            <a:xfrm>
              <a:off x="6553200" y="1773238"/>
              <a:ext cx="311150" cy="3175"/>
            </a:xfrm>
            <a:custGeom>
              <a:avLst/>
              <a:gdLst>
                <a:gd name="T0" fmla="*/ 2147483646 w 196"/>
                <a:gd name="T1" fmla="*/ 2147483646 h 2"/>
                <a:gd name="T2" fmla="*/ 0 w 196"/>
                <a:gd name="T3" fmla="*/ 0 h 2"/>
                <a:gd name="T4" fmla="*/ 0 60000 65536"/>
                <a:gd name="T5" fmla="*/ 0 60000 65536"/>
              </a:gdLst>
              <a:ahLst/>
              <a:cxnLst>
                <a:cxn ang="T4">
                  <a:pos x="T0" y="T1"/>
                </a:cxn>
                <a:cxn ang="T5">
                  <a:pos x="T2" y="T3"/>
                </a:cxn>
              </a:cxnLst>
              <a:rect l="0" t="0" r="r" b="b"/>
              <a:pathLst>
                <a:path w="196" h="2">
                  <a:moveTo>
                    <a:pt x="196" y="2"/>
                  </a:moveTo>
                  <a:lnTo>
                    <a:pt x="0" y="0"/>
                  </a:lnTo>
                </a:path>
              </a:pathLst>
            </a:custGeom>
            <a:noFill/>
            <a:ln w="9525">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N"/>
            </a:p>
          </p:txBody>
        </p:sp>
        <p:sp>
          <p:nvSpPr>
            <p:cNvPr id="104497" name="Freeform 49">
              <a:extLst>
                <a:ext uri="{FF2B5EF4-FFF2-40B4-BE49-F238E27FC236}">
                  <a16:creationId xmlns:a16="http://schemas.microsoft.com/office/drawing/2014/main" id="{4E4F1DE3-82F2-2C40-A4E5-10B53289ECFF}"/>
                </a:ext>
              </a:extLst>
            </p:cNvPr>
            <p:cNvSpPr>
              <a:spLocks/>
            </p:cNvSpPr>
            <p:nvPr/>
          </p:nvSpPr>
          <p:spPr bwMode="auto">
            <a:xfrm>
              <a:off x="7165975" y="1817688"/>
              <a:ext cx="1587" cy="215900"/>
            </a:xfrm>
            <a:custGeom>
              <a:avLst/>
              <a:gdLst>
                <a:gd name="T0" fmla="*/ 0 w 1"/>
                <a:gd name="T1" fmla="*/ 2147483646 h 136"/>
                <a:gd name="T2" fmla="*/ 0 w 1"/>
                <a:gd name="T3" fmla="*/ 0 h 136"/>
                <a:gd name="T4" fmla="*/ 0 60000 65536"/>
                <a:gd name="T5" fmla="*/ 0 60000 65536"/>
              </a:gdLst>
              <a:ahLst/>
              <a:cxnLst>
                <a:cxn ang="T4">
                  <a:pos x="T0" y="T1"/>
                </a:cxn>
                <a:cxn ang="T5">
                  <a:pos x="T2" y="T3"/>
                </a:cxn>
              </a:cxnLst>
              <a:rect l="0" t="0" r="r" b="b"/>
              <a:pathLst>
                <a:path w="1" h="136">
                  <a:moveTo>
                    <a:pt x="0" y="136"/>
                  </a:moveTo>
                  <a:lnTo>
                    <a:pt x="0" y="0"/>
                  </a:lnTo>
                </a:path>
              </a:pathLst>
            </a:custGeom>
            <a:noFill/>
            <a:ln w="9525">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N"/>
            </a:p>
          </p:txBody>
        </p:sp>
        <p:sp>
          <p:nvSpPr>
            <p:cNvPr id="104498" name="Line 50">
              <a:extLst>
                <a:ext uri="{FF2B5EF4-FFF2-40B4-BE49-F238E27FC236}">
                  <a16:creationId xmlns:a16="http://schemas.microsoft.com/office/drawing/2014/main" id="{2A63479C-374B-9243-B140-2739E436CAFC}"/>
                </a:ext>
              </a:extLst>
            </p:cNvPr>
            <p:cNvSpPr>
              <a:spLocks noChangeShapeType="1"/>
            </p:cNvSpPr>
            <p:nvPr/>
          </p:nvSpPr>
          <p:spPr bwMode="auto">
            <a:xfrm flipH="1">
              <a:off x="6861175" y="1824038"/>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04499" name="Rectangle 51">
              <a:extLst>
                <a:ext uri="{FF2B5EF4-FFF2-40B4-BE49-F238E27FC236}">
                  <a16:creationId xmlns:a16="http://schemas.microsoft.com/office/drawing/2014/main" id="{D86A27A2-2B76-3448-B39B-939F033530B3}"/>
                </a:ext>
              </a:extLst>
            </p:cNvPr>
            <p:cNvSpPr>
              <a:spLocks noChangeArrowheads="1"/>
            </p:cNvSpPr>
            <p:nvPr/>
          </p:nvSpPr>
          <p:spPr bwMode="auto">
            <a:xfrm>
              <a:off x="6556375" y="1771650"/>
              <a:ext cx="304800" cy="2286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endParaRPr kumimoji="0" lang="zh-CN" altLang="en-US" sz="1800">
                <a:latin typeface="Times New Roman" panose="02020603050405020304" pitchFamily="18" charset="0"/>
              </a:endParaRPr>
            </a:p>
          </p:txBody>
        </p:sp>
        <p:sp>
          <p:nvSpPr>
            <p:cNvPr id="104500" name="Rectangle 52">
              <a:extLst>
                <a:ext uri="{FF2B5EF4-FFF2-40B4-BE49-F238E27FC236}">
                  <a16:creationId xmlns:a16="http://schemas.microsoft.com/office/drawing/2014/main" id="{5B3E43C4-C7CA-654F-BA24-554A0F34DEA3}"/>
                </a:ext>
              </a:extLst>
            </p:cNvPr>
            <p:cNvSpPr>
              <a:spLocks noChangeArrowheads="1"/>
            </p:cNvSpPr>
            <p:nvPr/>
          </p:nvSpPr>
          <p:spPr bwMode="auto">
            <a:xfrm>
              <a:off x="6556375" y="1804988"/>
              <a:ext cx="304800" cy="228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endParaRPr kumimoji="0" lang="zh-CN" altLang="en-US" sz="1800">
                <a:latin typeface="Times New Roman" panose="02020603050405020304" pitchFamily="18" charset="0"/>
              </a:endParaRPr>
            </a:p>
          </p:txBody>
        </p:sp>
        <p:sp>
          <p:nvSpPr>
            <p:cNvPr id="104501" name="Rectangle 42">
              <a:extLst>
                <a:ext uri="{FF2B5EF4-FFF2-40B4-BE49-F238E27FC236}">
                  <a16:creationId xmlns:a16="http://schemas.microsoft.com/office/drawing/2014/main" id="{3E59676A-C497-F24A-8510-254ACBE04A47}"/>
                </a:ext>
              </a:extLst>
            </p:cNvPr>
            <p:cNvSpPr>
              <a:spLocks noChangeArrowheads="1"/>
            </p:cNvSpPr>
            <p:nvPr/>
          </p:nvSpPr>
          <p:spPr bwMode="auto">
            <a:xfrm>
              <a:off x="6251575" y="1652588"/>
              <a:ext cx="304800" cy="3810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endParaRPr kumimoji="0" lang="zh-CN" altLang="en-US" sz="1800">
                <a:latin typeface="Times New Roman" panose="02020603050405020304" pitchFamily="18" charset="0"/>
              </a:endParaRPr>
            </a:p>
          </p:txBody>
        </p:sp>
        <p:sp>
          <p:nvSpPr>
            <p:cNvPr id="104502" name="Rectangle 54">
              <a:extLst>
                <a:ext uri="{FF2B5EF4-FFF2-40B4-BE49-F238E27FC236}">
                  <a16:creationId xmlns:a16="http://schemas.microsoft.com/office/drawing/2014/main" id="{CAAF2CDE-6AAD-8049-A4A2-134DFC9BF2AB}"/>
                </a:ext>
              </a:extLst>
            </p:cNvPr>
            <p:cNvSpPr>
              <a:spLocks noChangeArrowheads="1"/>
            </p:cNvSpPr>
            <p:nvPr/>
          </p:nvSpPr>
          <p:spPr bwMode="auto">
            <a:xfrm>
              <a:off x="6861175" y="1809750"/>
              <a:ext cx="304800" cy="2286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endParaRPr kumimoji="0" lang="zh-CN" altLang="en-US" sz="1800">
                <a:latin typeface="Times New Roman" panose="02020603050405020304" pitchFamily="18" charset="0"/>
              </a:endParaRPr>
            </a:p>
          </p:txBody>
        </p:sp>
        <p:sp>
          <p:nvSpPr>
            <p:cNvPr id="104503" name="Rectangle 55">
              <a:extLst>
                <a:ext uri="{FF2B5EF4-FFF2-40B4-BE49-F238E27FC236}">
                  <a16:creationId xmlns:a16="http://schemas.microsoft.com/office/drawing/2014/main" id="{74DAD38C-C003-334D-9A24-1221C9DCF297}"/>
                </a:ext>
              </a:extLst>
            </p:cNvPr>
            <p:cNvSpPr>
              <a:spLocks noChangeArrowheads="1"/>
            </p:cNvSpPr>
            <p:nvPr/>
          </p:nvSpPr>
          <p:spPr bwMode="auto">
            <a:xfrm>
              <a:off x="7546975" y="1881188"/>
              <a:ext cx="304800" cy="1524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endParaRPr kumimoji="0" lang="zh-CN" altLang="en-US" sz="1800">
                <a:latin typeface="Times New Roman" panose="02020603050405020304" pitchFamily="18" charset="0"/>
              </a:endParaRPr>
            </a:p>
          </p:txBody>
        </p:sp>
        <p:sp>
          <p:nvSpPr>
            <p:cNvPr id="104504" name="Text Box 59">
              <a:extLst>
                <a:ext uri="{FF2B5EF4-FFF2-40B4-BE49-F238E27FC236}">
                  <a16:creationId xmlns:a16="http://schemas.microsoft.com/office/drawing/2014/main" id="{9C69EBE0-B0F1-0B46-B939-F9316477F10E}"/>
                </a:ext>
              </a:extLst>
            </p:cNvPr>
            <p:cNvSpPr txBox="1">
              <a:spLocks noChangeArrowheads="1"/>
            </p:cNvSpPr>
            <p:nvPr/>
          </p:nvSpPr>
          <p:spPr bwMode="auto">
            <a:xfrm>
              <a:off x="6102350" y="20224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r>
                <a:rPr kumimoji="0" lang="en-US" altLang="zh-CN" sz="1800">
                  <a:latin typeface="Times New Roman" panose="02020603050405020304" pitchFamily="18" charset="0"/>
                </a:rPr>
                <a:t>1</a:t>
              </a:r>
            </a:p>
          </p:txBody>
        </p:sp>
        <p:sp>
          <p:nvSpPr>
            <p:cNvPr id="104505" name="Text Box 60">
              <a:extLst>
                <a:ext uri="{FF2B5EF4-FFF2-40B4-BE49-F238E27FC236}">
                  <a16:creationId xmlns:a16="http://schemas.microsoft.com/office/drawing/2014/main" id="{87459A52-C331-BF48-9EE0-FE08DB909ECC}"/>
                </a:ext>
              </a:extLst>
            </p:cNvPr>
            <p:cNvSpPr txBox="1">
              <a:spLocks noChangeArrowheads="1"/>
            </p:cNvSpPr>
            <p:nvPr/>
          </p:nvSpPr>
          <p:spPr bwMode="auto">
            <a:xfrm>
              <a:off x="6397625" y="20240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r>
                <a:rPr kumimoji="0" lang="en-US" altLang="zh-CN" sz="1800">
                  <a:latin typeface="Times New Roman" panose="02020603050405020304" pitchFamily="18" charset="0"/>
                </a:rPr>
                <a:t>2</a:t>
              </a:r>
            </a:p>
          </p:txBody>
        </p:sp>
        <p:sp>
          <p:nvSpPr>
            <p:cNvPr id="104506" name="Text Box 61">
              <a:extLst>
                <a:ext uri="{FF2B5EF4-FFF2-40B4-BE49-F238E27FC236}">
                  <a16:creationId xmlns:a16="http://schemas.microsoft.com/office/drawing/2014/main" id="{BFED7FE2-D3B8-114E-936B-40AACA1C2375}"/>
                </a:ext>
              </a:extLst>
            </p:cNvPr>
            <p:cNvSpPr txBox="1">
              <a:spLocks noChangeArrowheads="1"/>
            </p:cNvSpPr>
            <p:nvPr/>
          </p:nvSpPr>
          <p:spPr bwMode="auto">
            <a:xfrm>
              <a:off x="7699375" y="20193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r>
                <a:rPr kumimoji="0" lang="en-US" altLang="zh-CN" sz="1800">
                  <a:latin typeface="Times New Roman" panose="02020603050405020304" pitchFamily="18" charset="0"/>
                </a:rPr>
                <a:t>n</a:t>
              </a:r>
            </a:p>
          </p:txBody>
        </p:sp>
      </p:grpSp>
      <p:grpSp>
        <p:nvGrpSpPr>
          <p:cNvPr id="104462" name="组 96">
            <a:extLst>
              <a:ext uri="{FF2B5EF4-FFF2-40B4-BE49-F238E27FC236}">
                <a16:creationId xmlns:a16="http://schemas.microsoft.com/office/drawing/2014/main" id="{81BC4F07-B37B-AB44-AAEF-D92448708A2B}"/>
              </a:ext>
            </a:extLst>
          </p:cNvPr>
          <p:cNvGrpSpPr>
            <a:grpSpLocks/>
          </p:cNvGrpSpPr>
          <p:nvPr/>
        </p:nvGrpSpPr>
        <p:grpSpPr bwMode="auto">
          <a:xfrm>
            <a:off x="6570664" y="4689305"/>
            <a:ext cx="2327275" cy="1946717"/>
            <a:chOff x="5946775" y="2185988"/>
            <a:chExt cx="2517775" cy="2238375"/>
          </a:xfrm>
        </p:grpSpPr>
        <p:sp>
          <p:nvSpPr>
            <p:cNvPr id="104463" name="Line 62">
              <a:extLst>
                <a:ext uri="{FF2B5EF4-FFF2-40B4-BE49-F238E27FC236}">
                  <a16:creationId xmlns:a16="http://schemas.microsoft.com/office/drawing/2014/main" id="{37CD1EEB-5B32-BF4B-9513-9F4FBBAD6FA0}"/>
                </a:ext>
              </a:extLst>
            </p:cNvPr>
            <p:cNvSpPr>
              <a:spLocks noChangeShapeType="1"/>
            </p:cNvSpPr>
            <p:nvPr/>
          </p:nvSpPr>
          <p:spPr bwMode="auto">
            <a:xfrm>
              <a:off x="5949950" y="4067176"/>
              <a:ext cx="2514600" cy="0"/>
            </a:xfrm>
            <a:prstGeom prst="line">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en-CN"/>
            </a:p>
          </p:txBody>
        </p:sp>
        <p:sp>
          <p:nvSpPr>
            <p:cNvPr id="104464" name="Freeform 63">
              <a:extLst>
                <a:ext uri="{FF2B5EF4-FFF2-40B4-BE49-F238E27FC236}">
                  <a16:creationId xmlns:a16="http://schemas.microsoft.com/office/drawing/2014/main" id="{12F943FB-E54C-4E43-B9BA-11F6E7F2EAEB}"/>
                </a:ext>
              </a:extLst>
            </p:cNvPr>
            <p:cNvSpPr>
              <a:spLocks/>
            </p:cNvSpPr>
            <p:nvPr/>
          </p:nvSpPr>
          <p:spPr bwMode="auto">
            <a:xfrm>
              <a:off x="5946775" y="2185988"/>
              <a:ext cx="12700" cy="1879600"/>
            </a:xfrm>
            <a:custGeom>
              <a:avLst/>
              <a:gdLst>
                <a:gd name="T0" fmla="*/ 2147483646 w 8"/>
                <a:gd name="T1" fmla="*/ 2147483646 h 1184"/>
                <a:gd name="T2" fmla="*/ 0 w 8"/>
                <a:gd name="T3" fmla="*/ 0 h 1184"/>
                <a:gd name="T4" fmla="*/ 0 60000 65536"/>
                <a:gd name="T5" fmla="*/ 0 60000 65536"/>
              </a:gdLst>
              <a:ahLst/>
              <a:cxnLst>
                <a:cxn ang="T4">
                  <a:pos x="T0" y="T1"/>
                </a:cxn>
                <a:cxn ang="T5">
                  <a:pos x="T2" y="T3"/>
                </a:cxn>
              </a:cxnLst>
              <a:rect l="0" t="0" r="r" b="b"/>
              <a:pathLst>
                <a:path w="8" h="1184">
                  <a:moveTo>
                    <a:pt x="8" y="1184"/>
                  </a:moveTo>
                  <a:lnTo>
                    <a:pt x="0" y="0"/>
                  </a:lnTo>
                </a:path>
              </a:pathLst>
            </a:custGeom>
            <a:noFill/>
            <a:ln w="9525">
              <a:solidFill>
                <a:schemeClr val="tx1"/>
              </a:solidFill>
              <a:round/>
              <a:headEnd type="none" w="med" len="med"/>
              <a:tailEnd type="triangle" w="sm" len="sm"/>
            </a:ln>
            <a:extLst>
              <a:ext uri="{909E8E84-426E-40DD-AFC4-6F175D3DCCD1}">
                <a14:hiddenFill xmlns:a14="http://schemas.microsoft.com/office/drawing/2010/main">
                  <a:solidFill>
                    <a:srgbClr val="FFFFFF"/>
                  </a:solidFill>
                </a14:hiddenFill>
              </a:ext>
            </a:extLst>
          </p:spPr>
          <p:txBody>
            <a:bodyPr/>
            <a:lstStyle/>
            <a:p>
              <a:endParaRPr lang="en-CN"/>
            </a:p>
          </p:txBody>
        </p:sp>
        <p:graphicFrame>
          <p:nvGraphicFramePr>
            <p:cNvPr id="104465" name="Object 65">
              <a:extLst>
                <a:ext uri="{FF2B5EF4-FFF2-40B4-BE49-F238E27FC236}">
                  <a16:creationId xmlns:a16="http://schemas.microsoft.com/office/drawing/2014/main" id="{A212100A-E89C-A34C-AFE6-E6EDFBF6CBC2}"/>
                </a:ext>
              </a:extLst>
            </p:cNvPr>
            <p:cNvGraphicFramePr>
              <a:graphicFrameLocks noChangeAspect="1"/>
            </p:cNvGraphicFramePr>
            <p:nvPr/>
          </p:nvGraphicFramePr>
          <p:xfrm>
            <a:off x="6407150" y="2425700"/>
            <a:ext cx="284163" cy="511175"/>
          </p:xfrm>
          <a:graphic>
            <a:graphicData uri="http://schemas.openxmlformats.org/presentationml/2006/ole">
              <mc:AlternateContent xmlns:mc="http://schemas.openxmlformats.org/markup-compatibility/2006">
                <mc:Choice xmlns:v="urn:schemas-microsoft-com:vml" Requires="v">
                  <p:oleObj spid="_x0000_s113967" name="公式" r:id="rId15" imgW="2921000" imgH="5270500" progId="Equation.3">
                    <p:embed/>
                  </p:oleObj>
                </mc:Choice>
                <mc:Fallback>
                  <p:oleObj name="公式" r:id="rId15" imgW="2921000" imgH="5270500" progId="Equation.3">
                    <p:embed/>
                    <p:pic>
                      <p:nvPicPr>
                        <p:cNvPr id="0" name="Object 6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07150" y="2425700"/>
                          <a:ext cx="284163"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04466" name="Line 66">
              <a:extLst>
                <a:ext uri="{FF2B5EF4-FFF2-40B4-BE49-F238E27FC236}">
                  <a16:creationId xmlns:a16="http://schemas.microsoft.com/office/drawing/2014/main" id="{94D23A84-9547-324B-821C-0C65A4C4ED6D}"/>
                </a:ext>
              </a:extLst>
            </p:cNvPr>
            <p:cNvSpPr>
              <a:spLocks noChangeShapeType="1"/>
            </p:cNvSpPr>
            <p:nvPr/>
          </p:nvSpPr>
          <p:spPr bwMode="auto">
            <a:xfrm flipV="1">
              <a:off x="6254750" y="3990976"/>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04467" name="Line 67">
              <a:extLst>
                <a:ext uri="{FF2B5EF4-FFF2-40B4-BE49-F238E27FC236}">
                  <a16:creationId xmlns:a16="http://schemas.microsoft.com/office/drawing/2014/main" id="{F8EBD183-6A8E-0743-876D-4A62BFF54B5D}"/>
                </a:ext>
              </a:extLst>
            </p:cNvPr>
            <p:cNvSpPr>
              <a:spLocks noChangeShapeType="1"/>
            </p:cNvSpPr>
            <p:nvPr/>
          </p:nvSpPr>
          <p:spPr bwMode="auto">
            <a:xfrm flipV="1">
              <a:off x="6559550" y="3990976"/>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04468" name="Line 68">
              <a:extLst>
                <a:ext uri="{FF2B5EF4-FFF2-40B4-BE49-F238E27FC236}">
                  <a16:creationId xmlns:a16="http://schemas.microsoft.com/office/drawing/2014/main" id="{74C27B75-7A92-4240-AD13-91172A18CF9E}"/>
                </a:ext>
              </a:extLst>
            </p:cNvPr>
            <p:cNvSpPr>
              <a:spLocks noChangeShapeType="1"/>
            </p:cNvSpPr>
            <p:nvPr/>
          </p:nvSpPr>
          <p:spPr bwMode="auto">
            <a:xfrm flipV="1">
              <a:off x="6864350" y="3990976"/>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04469" name="Line 69">
              <a:extLst>
                <a:ext uri="{FF2B5EF4-FFF2-40B4-BE49-F238E27FC236}">
                  <a16:creationId xmlns:a16="http://schemas.microsoft.com/office/drawing/2014/main" id="{BAA369C4-2703-1D46-A16D-D48694C9F34E}"/>
                </a:ext>
              </a:extLst>
            </p:cNvPr>
            <p:cNvSpPr>
              <a:spLocks noChangeShapeType="1"/>
            </p:cNvSpPr>
            <p:nvPr/>
          </p:nvSpPr>
          <p:spPr bwMode="auto">
            <a:xfrm flipV="1">
              <a:off x="7169150" y="3990976"/>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04470" name="Line 70">
              <a:extLst>
                <a:ext uri="{FF2B5EF4-FFF2-40B4-BE49-F238E27FC236}">
                  <a16:creationId xmlns:a16="http://schemas.microsoft.com/office/drawing/2014/main" id="{C8236964-4298-CC43-9CD0-1EBF03BF3EE0}"/>
                </a:ext>
              </a:extLst>
            </p:cNvPr>
            <p:cNvSpPr>
              <a:spLocks noChangeShapeType="1"/>
            </p:cNvSpPr>
            <p:nvPr/>
          </p:nvSpPr>
          <p:spPr bwMode="auto">
            <a:xfrm flipV="1">
              <a:off x="7550150" y="3990976"/>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04471" name="Line 71">
              <a:extLst>
                <a:ext uri="{FF2B5EF4-FFF2-40B4-BE49-F238E27FC236}">
                  <a16:creationId xmlns:a16="http://schemas.microsoft.com/office/drawing/2014/main" id="{25B0A9D1-DD11-D74F-B478-D69800CC857F}"/>
                </a:ext>
              </a:extLst>
            </p:cNvPr>
            <p:cNvSpPr>
              <a:spLocks noChangeShapeType="1"/>
            </p:cNvSpPr>
            <p:nvPr/>
          </p:nvSpPr>
          <p:spPr bwMode="auto">
            <a:xfrm flipV="1">
              <a:off x="7854950" y="3990976"/>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04472" name="Freeform 72">
              <a:extLst>
                <a:ext uri="{FF2B5EF4-FFF2-40B4-BE49-F238E27FC236}">
                  <a16:creationId xmlns:a16="http://schemas.microsoft.com/office/drawing/2014/main" id="{7CA60A7E-ADED-6F4C-9896-305437FD260B}"/>
                </a:ext>
              </a:extLst>
            </p:cNvPr>
            <p:cNvSpPr>
              <a:spLocks/>
            </p:cNvSpPr>
            <p:nvPr/>
          </p:nvSpPr>
          <p:spPr bwMode="auto">
            <a:xfrm>
              <a:off x="6861175" y="3800476"/>
              <a:ext cx="4762" cy="266700"/>
            </a:xfrm>
            <a:custGeom>
              <a:avLst/>
              <a:gdLst>
                <a:gd name="T0" fmla="*/ 0 w 3"/>
                <a:gd name="T1" fmla="*/ 0 h 168"/>
                <a:gd name="T2" fmla="*/ 2147483646 w 3"/>
                <a:gd name="T3" fmla="*/ 2147483646 h 168"/>
                <a:gd name="T4" fmla="*/ 0 60000 65536"/>
                <a:gd name="T5" fmla="*/ 0 60000 65536"/>
              </a:gdLst>
              <a:ahLst/>
              <a:cxnLst>
                <a:cxn ang="T4">
                  <a:pos x="T0" y="T1"/>
                </a:cxn>
                <a:cxn ang="T5">
                  <a:pos x="T2" y="T3"/>
                </a:cxn>
              </a:cxnLst>
              <a:rect l="0" t="0" r="r" b="b"/>
              <a:pathLst>
                <a:path w="3" h="168">
                  <a:moveTo>
                    <a:pt x="0" y="0"/>
                  </a:moveTo>
                  <a:lnTo>
                    <a:pt x="3" y="168"/>
                  </a:lnTo>
                </a:path>
              </a:pathLst>
            </a:custGeom>
            <a:noFill/>
            <a:ln w="9525">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N"/>
            </a:p>
          </p:txBody>
        </p:sp>
        <p:sp>
          <p:nvSpPr>
            <p:cNvPr id="104473" name="Freeform 73">
              <a:extLst>
                <a:ext uri="{FF2B5EF4-FFF2-40B4-BE49-F238E27FC236}">
                  <a16:creationId xmlns:a16="http://schemas.microsoft.com/office/drawing/2014/main" id="{21EEC947-5383-7E4B-8FF9-57F023804A19}"/>
                </a:ext>
              </a:extLst>
            </p:cNvPr>
            <p:cNvSpPr>
              <a:spLocks/>
            </p:cNvSpPr>
            <p:nvPr/>
          </p:nvSpPr>
          <p:spPr bwMode="auto">
            <a:xfrm>
              <a:off x="6556375" y="3806826"/>
              <a:ext cx="311150" cy="3175"/>
            </a:xfrm>
            <a:custGeom>
              <a:avLst/>
              <a:gdLst>
                <a:gd name="T0" fmla="*/ 2147483646 w 196"/>
                <a:gd name="T1" fmla="*/ 2147483646 h 2"/>
                <a:gd name="T2" fmla="*/ 0 w 196"/>
                <a:gd name="T3" fmla="*/ 0 h 2"/>
                <a:gd name="T4" fmla="*/ 0 60000 65536"/>
                <a:gd name="T5" fmla="*/ 0 60000 65536"/>
              </a:gdLst>
              <a:ahLst/>
              <a:cxnLst>
                <a:cxn ang="T4">
                  <a:pos x="T0" y="T1"/>
                </a:cxn>
                <a:cxn ang="T5">
                  <a:pos x="T2" y="T3"/>
                </a:cxn>
              </a:cxnLst>
              <a:rect l="0" t="0" r="r" b="b"/>
              <a:pathLst>
                <a:path w="196" h="2">
                  <a:moveTo>
                    <a:pt x="196" y="2"/>
                  </a:moveTo>
                  <a:lnTo>
                    <a:pt x="0" y="0"/>
                  </a:lnTo>
                </a:path>
              </a:pathLst>
            </a:custGeom>
            <a:noFill/>
            <a:ln w="9525">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N"/>
            </a:p>
          </p:txBody>
        </p:sp>
        <p:sp>
          <p:nvSpPr>
            <p:cNvPr id="104474" name="Freeform 74">
              <a:extLst>
                <a:ext uri="{FF2B5EF4-FFF2-40B4-BE49-F238E27FC236}">
                  <a16:creationId xmlns:a16="http://schemas.microsoft.com/office/drawing/2014/main" id="{A053D98D-461F-C643-BEF8-66990BBEAB50}"/>
                </a:ext>
              </a:extLst>
            </p:cNvPr>
            <p:cNvSpPr>
              <a:spLocks/>
            </p:cNvSpPr>
            <p:nvPr/>
          </p:nvSpPr>
          <p:spPr bwMode="auto">
            <a:xfrm>
              <a:off x="7169150" y="3851276"/>
              <a:ext cx="1587" cy="215900"/>
            </a:xfrm>
            <a:custGeom>
              <a:avLst/>
              <a:gdLst>
                <a:gd name="T0" fmla="*/ 0 w 1"/>
                <a:gd name="T1" fmla="*/ 2147483646 h 136"/>
                <a:gd name="T2" fmla="*/ 0 w 1"/>
                <a:gd name="T3" fmla="*/ 0 h 136"/>
                <a:gd name="T4" fmla="*/ 0 60000 65536"/>
                <a:gd name="T5" fmla="*/ 0 60000 65536"/>
              </a:gdLst>
              <a:ahLst/>
              <a:cxnLst>
                <a:cxn ang="T4">
                  <a:pos x="T0" y="T1"/>
                </a:cxn>
                <a:cxn ang="T5">
                  <a:pos x="T2" y="T3"/>
                </a:cxn>
              </a:cxnLst>
              <a:rect l="0" t="0" r="r" b="b"/>
              <a:pathLst>
                <a:path w="1" h="136">
                  <a:moveTo>
                    <a:pt x="0" y="136"/>
                  </a:moveTo>
                  <a:lnTo>
                    <a:pt x="0" y="0"/>
                  </a:lnTo>
                </a:path>
              </a:pathLst>
            </a:custGeom>
            <a:noFill/>
            <a:ln w="9525">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N"/>
            </a:p>
          </p:txBody>
        </p:sp>
        <p:sp>
          <p:nvSpPr>
            <p:cNvPr id="104475" name="Line 75">
              <a:extLst>
                <a:ext uri="{FF2B5EF4-FFF2-40B4-BE49-F238E27FC236}">
                  <a16:creationId xmlns:a16="http://schemas.microsoft.com/office/drawing/2014/main" id="{CF14C2E4-BC7C-7D41-96FC-FA264EC1382F}"/>
                </a:ext>
              </a:extLst>
            </p:cNvPr>
            <p:cNvSpPr>
              <a:spLocks noChangeShapeType="1"/>
            </p:cNvSpPr>
            <p:nvPr/>
          </p:nvSpPr>
          <p:spPr bwMode="auto">
            <a:xfrm flipH="1">
              <a:off x="6864350" y="3857626"/>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04476" name="Rectangle 76">
              <a:extLst>
                <a:ext uri="{FF2B5EF4-FFF2-40B4-BE49-F238E27FC236}">
                  <a16:creationId xmlns:a16="http://schemas.microsoft.com/office/drawing/2014/main" id="{2E78CE6A-83D8-AB41-88C7-C3C99F45405C}"/>
                </a:ext>
              </a:extLst>
            </p:cNvPr>
            <p:cNvSpPr>
              <a:spLocks noChangeArrowheads="1"/>
            </p:cNvSpPr>
            <p:nvPr/>
          </p:nvSpPr>
          <p:spPr bwMode="auto">
            <a:xfrm>
              <a:off x="6559550" y="3805238"/>
              <a:ext cx="304800" cy="2286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endParaRPr kumimoji="0" lang="zh-CN" altLang="en-US" sz="1800">
                <a:latin typeface="Times New Roman" panose="02020603050405020304" pitchFamily="18" charset="0"/>
              </a:endParaRPr>
            </a:p>
          </p:txBody>
        </p:sp>
        <p:sp>
          <p:nvSpPr>
            <p:cNvPr id="104477" name="Rectangle 77">
              <a:extLst>
                <a:ext uri="{FF2B5EF4-FFF2-40B4-BE49-F238E27FC236}">
                  <a16:creationId xmlns:a16="http://schemas.microsoft.com/office/drawing/2014/main" id="{4E53B0C9-0BC5-AE44-AB1B-7DF817F399F8}"/>
                </a:ext>
              </a:extLst>
            </p:cNvPr>
            <p:cNvSpPr>
              <a:spLocks noChangeArrowheads="1"/>
            </p:cNvSpPr>
            <p:nvPr/>
          </p:nvSpPr>
          <p:spPr bwMode="auto">
            <a:xfrm>
              <a:off x="6559550" y="3657601"/>
              <a:ext cx="304800" cy="40957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endParaRPr kumimoji="0" lang="zh-CN" altLang="en-US" sz="1800">
                <a:latin typeface="Times New Roman" panose="02020603050405020304" pitchFamily="18" charset="0"/>
              </a:endParaRPr>
            </a:p>
          </p:txBody>
        </p:sp>
        <p:sp>
          <p:nvSpPr>
            <p:cNvPr id="104478" name="Rectangle 78">
              <a:extLst>
                <a:ext uri="{FF2B5EF4-FFF2-40B4-BE49-F238E27FC236}">
                  <a16:creationId xmlns:a16="http://schemas.microsoft.com/office/drawing/2014/main" id="{45A48E22-3DBA-4942-82A5-2E340A1EBE45}"/>
                </a:ext>
              </a:extLst>
            </p:cNvPr>
            <p:cNvSpPr>
              <a:spLocks noChangeArrowheads="1"/>
            </p:cNvSpPr>
            <p:nvPr/>
          </p:nvSpPr>
          <p:spPr bwMode="auto">
            <a:xfrm>
              <a:off x="6254750" y="3276601"/>
              <a:ext cx="304800" cy="79057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endParaRPr kumimoji="0" lang="zh-CN" altLang="en-US" sz="1800">
                <a:latin typeface="Times New Roman" panose="02020603050405020304" pitchFamily="18" charset="0"/>
              </a:endParaRPr>
            </a:p>
          </p:txBody>
        </p:sp>
        <p:sp>
          <p:nvSpPr>
            <p:cNvPr id="104479" name="Rectangle 79">
              <a:extLst>
                <a:ext uri="{FF2B5EF4-FFF2-40B4-BE49-F238E27FC236}">
                  <a16:creationId xmlns:a16="http://schemas.microsoft.com/office/drawing/2014/main" id="{F6F0FDDA-6D00-AE45-87E0-DB36F7AE170B}"/>
                </a:ext>
              </a:extLst>
            </p:cNvPr>
            <p:cNvSpPr>
              <a:spLocks noChangeArrowheads="1"/>
            </p:cNvSpPr>
            <p:nvPr/>
          </p:nvSpPr>
          <p:spPr bwMode="auto">
            <a:xfrm>
              <a:off x="6864350" y="3810001"/>
              <a:ext cx="304800" cy="261937"/>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endParaRPr kumimoji="0" lang="zh-CN" altLang="en-US" sz="1800">
                <a:latin typeface="Times New Roman" panose="02020603050405020304" pitchFamily="18" charset="0"/>
              </a:endParaRPr>
            </a:p>
          </p:txBody>
        </p:sp>
        <p:sp>
          <p:nvSpPr>
            <p:cNvPr id="104480" name="Rectangle 80">
              <a:extLst>
                <a:ext uri="{FF2B5EF4-FFF2-40B4-BE49-F238E27FC236}">
                  <a16:creationId xmlns:a16="http://schemas.microsoft.com/office/drawing/2014/main" id="{2652F0DE-A5A2-B142-8EA0-84460C7BAEC2}"/>
                </a:ext>
              </a:extLst>
            </p:cNvPr>
            <p:cNvSpPr>
              <a:spLocks noChangeArrowheads="1"/>
            </p:cNvSpPr>
            <p:nvPr/>
          </p:nvSpPr>
          <p:spPr bwMode="auto">
            <a:xfrm>
              <a:off x="7550150" y="3886201"/>
              <a:ext cx="304800" cy="18097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endParaRPr kumimoji="0" lang="zh-CN" altLang="en-US" sz="1800">
                <a:latin typeface="Times New Roman" panose="02020603050405020304" pitchFamily="18" charset="0"/>
              </a:endParaRPr>
            </a:p>
          </p:txBody>
        </p:sp>
        <p:sp>
          <p:nvSpPr>
            <p:cNvPr id="104481" name="Text Box 81">
              <a:extLst>
                <a:ext uri="{FF2B5EF4-FFF2-40B4-BE49-F238E27FC236}">
                  <a16:creationId xmlns:a16="http://schemas.microsoft.com/office/drawing/2014/main" id="{ED190030-ABA5-904F-97A7-A97F67880698}"/>
                </a:ext>
              </a:extLst>
            </p:cNvPr>
            <p:cNvSpPr txBox="1">
              <a:spLocks noChangeArrowheads="1"/>
            </p:cNvSpPr>
            <p:nvPr/>
          </p:nvSpPr>
          <p:spPr bwMode="auto">
            <a:xfrm>
              <a:off x="6105525" y="4056063"/>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r>
                <a:rPr kumimoji="0" lang="en-US" altLang="zh-CN" sz="1800">
                  <a:latin typeface="Times New Roman" panose="02020603050405020304" pitchFamily="18" charset="0"/>
                </a:rPr>
                <a:t>1</a:t>
              </a:r>
            </a:p>
          </p:txBody>
        </p:sp>
        <p:sp>
          <p:nvSpPr>
            <p:cNvPr id="104482" name="Text Box 82">
              <a:extLst>
                <a:ext uri="{FF2B5EF4-FFF2-40B4-BE49-F238E27FC236}">
                  <a16:creationId xmlns:a16="http://schemas.microsoft.com/office/drawing/2014/main" id="{72DF896E-2B3D-AE4D-8580-A186DCA9860A}"/>
                </a:ext>
              </a:extLst>
            </p:cNvPr>
            <p:cNvSpPr txBox="1">
              <a:spLocks noChangeArrowheads="1"/>
            </p:cNvSpPr>
            <p:nvPr/>
          </p:nvSpPr>
          <p:spPr bwMode="auto">
            <a:xfrm>
              <a:off x="6400800" y="4057651"/>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r>
                <a:rPr kumimoji="0" lang="en-US" altLang="zh-CN" sz="1800">
                  <a:latin typeface="Times New Roman" panose="02020603050405020304" pitchFamily="18" charset="0"/>
                </a:rPr>
                <a:t>2</a:t>
              </a:r>
            </a:p>
          </p:txBody>
        </p:sp>
        <p:sp>
          <p:nvSpPr>
            <p:cNvPr id="104483" name="Text Box 83">
              <a:extLst>
                <a:ext uri="{FF2B5EF4-FFF2-40B4-BE49-F238E27FC236}">
                  <a16:creationId xmlns:a16="http://schemas.microsoft.com/office/drawing/2014/main" id="{73AE343F-57E9-664A-BBAA-C8DAB35F2750}"/>
                </a:ext>
              </a:extLst>
            </p:cNvPr>
            <p:cNvSpPr txBox="1">
              <a:spLocks noChangeArrowheads="1"/>
            </p:cNvSpPr>
            <p:nvPr/>
          </p:nvSpPr>
          <p:spPr bwMode="auto">
            <a:xfrm>
              <a:off x="7702550" y="4052888"/>
              <a:ext cx="571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r>
                <a:rPr kumimoji="0" lang="en-US" altLang="zh-CN" sz="1800">
                  <a:latin typeface="Times New Roman" panose="02020603050405020304" pitchFamily="18" charset="0"/>
                </a:rPr>
                <a:t>n+1</a:t>
              </a:r>
            </a:p>
          </p:txBody>
        </p:sp>
        <p:sp>
          <p:nvSpPr>
            <p:cNvPr id="104484" name="Freeform 64">
              <a:extLst>
                <a:ext uri="{FF2B5EF4-FFF2-40B4-BE49-F238E27FC236}">
                  <a16:creationId xmlns:a16="http://schemas.microsoft.com/office/drawing/2014/main" id="{848FBAE8-8609-904C-BB14-87E2FF7430DD}"/>
                </a:ext>
              </a:extLst>
            </p:cNvPr>
            <p:cNvSpPr>
              <a:spLocks/>
            </p:cNvSpPr>
            <p:nvPr/>
          </p:nvSpPr>
          <p:spPr bwMode="auto">
            <a:xfrm>
              <a:off x="6102350" y="2460626"/>
              <a:ext cx="2057400" cy="1479550"/>
            </a:xfrm>
            <a:custGeom>
              <a:avLst/>
              <a:gdLst>
                <a:gd name="T0" fmla="*/ 0 w 1296"/>
                <a:gd name="T1" fmla="*/ 0 h 932"/>
                <a:gd name="T2" fmla="*/ 2147483646 w 1296"/>
                <a:gd name="T3" fmla="*/ 2147483646 h 932"/>
                <a:gd name="T4" fmla="*/ 2147483646 w 1296"/>
                <a:gd name="T5" fmla="*/ 2147483646 h 932"/>
                <a:gd name="T6" fmla="*/ 0 60000 65536"/>
                <a:gd name="T7" fmla="*/ 0 60000 65536"/>
                <a:gd name="T8" fmla="*/ 0 60000 65536"/>
              </a:gdLst>
              <a:ahLst/>
              <a:cxnLst>
                <a:cxn ang="T6">
                  <a:pos x="T0" y="T1"/>
                </a:cxn>
                <a:cxn ang="T7">
                  <a:pos x="T2" y="T3"/>
                </a:cxn>
                <a:cxn ang="T8">
                  <a:pos x="T4" y="T5"/>
                </a:cxn>
              </a:cxnLst>
              <a:rect l="0" t="0" r="r" b="b"/>
              <a:pathLst>
                <a:path w="1296" h="932">
                  <a:moveTo>
                    <a:pt x="0" y="0"/>
                  </a:moveTo>
                  <a:cubicBezTo>
                    <a:pt x="44" y="127"/>
                    <a:pt x="48" y="605"/>
                    <a:pt x="264" y="760"/>
                  </a:cubicBezTo>
                  <a:cubicBezTo>
                    <a:pt x="480" y="915"/>
                    <a:pt x="1081" y="896"/>
                    <a:pt x="1296" y="93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N"/>
            </a:p>
          </p:txBody>
        </p:sp>
      </p:grpSp>
      <p:sp>
        <p:nvSpPr>
          <p:cNvPr id="65"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smtClean="0">
                <a:latin typeface="SimHei" panose="02010609060101010101" pitchFamily="49" charset="-122"/>
                <a:ea typeface="SimHei" panose="02010609060101010101" pitchFamily="49" charset="-122"/>
              </a:rPr>
              <a:t>1.3.1</a:t>
            </a:r>
            <a:r>
              <a:rPr lang="ja-JP" altLang="en-US" dirty="0" smtClean="0">
                <a:latin typeface="SimHei" panose="02010609060101010101" pitchFamily="49" charset="-122"/>
                <a:ea typeface="SimHei" panose="02010609060101010101" pitchFamily="49" charset="-122"/>
              </a:rPr>
              <a:t> </a:t>
            </a:r>
            <a:r>
              <a:rPr lang="zh-CN" altLang="en-US" dirty="0" smtClean="0">
                <a:latin typeface="SimHei" panose="02010609060101010101" pitchFamily="49" charset="-122"/>
                <a:ea typeface="SimHei" panose="02010609060101010101" pitchFamily="49" charset="-122"/>
              </a:rPr>
              <a:t>时间</a:t>
            </a:r>
            <a:r>
              <a:rPr lang="zh-CN" altLang="en-US" kern="0" dirty="0" smtClean="0">
                <a:solidFill>
                  <a:srgbClr val="333399"/>
                </a:solidFill>
                <a:latin typeface="SimHei" panose="02010609060101010101" pitchFamily="49" charset="-122"/>
                <a:ea typeface="SimHei" panose="02010609060101010101" pitchFamily="49" charset="-122"/>
              </a:rPr>
              <a:t>复杂性：</a:t>
            </a:r>
            <a:r>
              <a:rPr lang="el-GR" altLang="zh-CN" kern="0" dirty="0">
                <a:solidFill>
                  <a:srgbClr val="333399"/>
                </a:solidFill>
                <a:latin typeface="Times New Roman" panose="02020603050405020304" pitchFamily="18" charset="0"/>
                <a:ea typeface="SimHei" panose="02010609060101010101" pitchFamily="49" charset="-122"/>
                <a:cs typeface="Times New Roman" panose="02020603050405020304" pitchFamily="18" charset="0"/>
              </a:rPr>
              <a:t> </a:t>
            </a:r>
            <a:r>
              <a:rPr lang="en-US" altLang="zh-CN" dirty="0">
                <a:latin typeface="Georgia" panose="02040502050405020303" pitchFamily="18" charset="0"/>
              </a:rPr>
              <a:t>Θ</a:t>
            </a:r>
            <a:r>
              <a:rPr lang="zh-CN" altLang="en-US" kern="0" dirty="0" smtClean="0">
                <a:solidFill>
                  <a:srgbClr val="333399"/>
                </a:solidFill>
                <a:latin typeface="SimHei" panose="02010609060101010101" pitchFamily="49" charset="-122"/>
                <a:ea typeface="SimHei" panose="02010609060101010101" pitchFamily="49" charset="-122"/>
              </a:rPr>
              <a:t>符号</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
        <p:nvSpPr>
          <p:cNvPr id="67" name="Content Placeholder 2">
            <a:extLst>
              <a:ext uri="{FF2B5EF4-FFF2-40B4-BE49-F238E27FC236}">
                <a16:creationId xmlns:a16="http://schemas.microsoft.com/office/drawing/2014/main" id="{2A7682A4-6AB9-6744-8AD6-1FF02C1614AF}"/>
              </a:ext>
            </a:extLst>
          </p:cNvPr>
          <p:cNvSpPr txBox="1">
            <a:spLocks noChangeArrowheads="1"/>
          </p:cNvSpPr>
          <p:nvPr/>
        </p:nvSpPr>
        <p:spPr bwMode="auto">
          <a:xfrm>
            <a:off x="788590" y="1976207"/>
            <a:ext cx="8347870" cy="38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r>
              <a:rPr lang="zh-CN" altLang="en-US" kern="0" dirty="0" smtClean="0"/>
              <a:t>例子：证明</a:t>
            </a:r>
            <a:r>
              <a:rPr lang="zh-CN" altLang="en-US" dirty="0" smtClean="0">
                <a:latin typeface="Times New Roman" panose="02020603050405020304" pitchFamily="18" charset="0"/>
              </a:rPr>
              <a:t>调和级数</a:t>
            </a:r>
            <a:endParaRPr lang="zh-CN" altLang="en-US"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编号占位符 3">
            <a:extLst>
              <a:ext uri="{FF2B5EF4-FFF2-40B4-BE49-F238E27FC236}">
                <a16:creationId xmlns:a16="http://schemas.microsoft.com/office/drawing/2014/main" id="{695B23D5-E02D-AD46-97DD-0FAD627CF09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fld id="{0DC39CF0-67FE-754A-8B8C-3F5CE89FA908}" type="slidenum">
              <a:rPr kumimoji="0" lang="zh-CN" altLang="en-US" sz="1400"/>
              <a:pPr>
                <a:spcBef>
                  <a:spcPct val="0"/>
                </a:spcBef>
                <a:buClrTx/>
                <a:buSzTx/>
                <a:buFontTx/>
                <a:buNone/>
              </a:pPr>
              <a:t>69</a:t>
            </a:fld>
            <a:endParaRPr kumimoji="0" lang="en-US" altLang="zh-CN" sz="1400"/>
          </a:p>
        </p:txBody>
      </p:sp>
      <p:pic>
        <p:nvPicPr>
          <p:cNvPr id="106499" name="图片 21">
            <a:extLst>
              <a:ext uri="{FF2B5EF4-FFF2-40B4-BE49-F238E27FC236}">
                <a16:creationId xmlns:a16="http://schemas.microsoft.com/office/drawing/2014/main" id="{CBBA7E4E-C83F-DA4B-9C7D-C80B634AE1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65413"/>
            <a:ext cx="91440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0" name="图片 22">
            <a:extLst>
              <a:ext uri="{FF2B5EF4-FFF2-40B4-BE49-F238E27FC236}">
                <a16:creationId xmlns:a16="http://schemas.microsoft.com/office/drawing/2014/main" id="{1021BBB4-21DB-2A44-B776-FAD2DC27AE1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263" y="4006850"/>
            <a:ext cx="900747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0F0ADFD7-BFE8-6941-BF25-F9830385E952}"/>
              </a:ext>
            </a:extLst>
          </p:cNvPr>
          <p:cNvSpPr/>
          <p:nvPr/>
        </p:nvSpPr>
        <p:spPr bwMode="auto">
          <a:xfrm>
            <a:off x="2014330" y="2455862"/>
            <a:ext cx="1656522" cy="490538"/>
          </a:xfrm>
          <a:prstGeom prst="rect">
            <a:avLst/>
          </a:prstGeom>
          <a:no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N" sz="1800" b="0" i="0" u="none" strike="noStrike" cap="none" normalizeH="0" baseline="0">
              <a:ln>
                <a:noFill/>
              </a:ln>
              <a:solidFill>
                <a:schemeClr val="tx1"/>
              </a:solidFill>
              <a:effectLst/>
              <a:latin typeface="Times New Roman" charset="0"/>
              <a:ea typeface="宋体" charset="0"/>
              <a:cs typeface="宋体" charset="0"/>
            </a:endParaRPr>
          </a:p>
        </p:txBody>
      </p:sp>
      <p:sp>
        <p:nvSpPr>
          <p:cNvPr id="10"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smtClean="0">
                <a:latin typeface="SimHei" panose="02010609060101010101" pitchFamily="49" charset="-122"/>
                <a:ea typeface="SimHei" panose="02010609060101010101" pitchFamily="49" charset="-122"/>
              </a:rPr>
              <a:t>1.3.1</a:t>
            </a:r>
            <a:r>
              <a:rPr lang="ja-JP" altLang="en-US" dirty="0" smtClean="0">
                <a:latin typeface="SimHei" panose="02010609060101010101" pitchFamily="49" charset="-122"/>
                <a:ea typeface="SimHei" panose="02010609060101010101" pitchFamily="49" charset="-122"/>
              </a:rPr>
              <a:t> </a:t>
            </a:r>
            <a:r>
              <a:rPr lang="zh-CN" altLang="en-US" dirty="0" smtClean="0">
                <a:latin typeface="SimHei" panose="02010609060101010101" pitchFamily="49" charset="-122"/>
                <a:ea typeface="SimHei" panose="02010609060101010101" pitchFamily="49" charset="-122"/>
              </a:rPr>
              <a:t>时间</a:t>
            </a:r>
            <a:r>
              <a:rPr lang="zh-CN" altLang="en-US" kern="0" dirty="0" smtClean="0">
                <a:solidFill>
                  <a:srgbClr val="333399"/>
                </a:solidFill>
                <a:latin typeface="SimHei" panose="02010609060101010101" pitchFamily="49" charset="-122"/>
                <a:ea typeface="SimHei" panose="02010609060101010101" pitchFamily="49" charset="-122"/>
              </a:rPr>
              <a:t>复杂性：</a:t>
            </a:r>
            <a:r>
              <a:rPr lang="el-GR" altLang="zh-CN" kern="0" dirty="0">
                <a:solidFill>
                  <a:srgbClr val="333399"/>
                </a:solidFill>
                <a:latin typeface="Times New Roman" panose="02020603050405020304" pitchFamily="18" charset="0"/>
                <a:ea typeface="SimHei" panose="02010609060101010101" pitchFamily="49" charset="-122"/>
                <a:cs typeface="Times New Roman" panose="02020603050405020304" pitchFamily="18" charset="0"/>
              </a:rPr>
              <a:t> </a:t>
            </a:r>
            <a:r>
              <a:rPr lang="en-US" altLang="zh-CN" kern="0" dirty="0" smtClean="0">
                <a:solidFill>
                  <a:srgbClr val="333399"/>
                </a:solidFill>
                <a:latin typeface="Times New Roman" panose="02020603050405020304" pitchFamily="18" charset="0"/>
                <a:ea typeface="SimHei" panose="02010609060101010101" pitchFamily="49" charset="-122"/>
                <a:cs typeface="Times New Roman" panose="02020603050405020304" pitchFamily="18" charset="0"/>
              </a:rPr>
              <a:t>o</a:t>
            </a:r>
            <a:r>
              <a:rPr lang="zh-CN" altLang="en-US" kern="0" dirty="0" smtClean="0">
                <a:solidFill>
                  <a:srgbClr val="333399"/>
                </a:solidFill>
                <a:latin typeface="SimHei" panose="02010609060101010101" pitchFamily="49" charset="-122"/>
                <a:ea typeface="SimHei" panose="02010609060101010101" pitchFamily="49" charset="-122"/>
              </a:rPr>
              <a:t>符号</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a:extLst>
              <a:ext uri="{FF2B5EF4-FFF2-40B4-BE49-F238E27FC236}">
                <a16:creationId xmlns:a16="http://schemas.microsoft.com/office/drawing/2014/main" id="{BE5896FE-AA7A-8049-A383-506107570E86}"/>
              </a:ext>
            </a:extLst>
          </p:cNvPr>
          <p:cNvSpPr>
            <a:spLocks noGrp="1"/>
          </p:cNvSpPr>
          <p:nvPr>
            <p:ph type="title"/>
          </p:nvPr>
        </p:nvSpPr>
        <p:spPr/>
        <p:txBody>
          <a:bodyPr/>
          <a:lstStyle/>
          <a:p>
            <a:pPr eaLnBrk="1" hangingPunct="1"/>
            <a:r>
              <a:rPr lang="zh-CN" altLang="en-US" dirty="0" smtClean="0">
                <a:latin typeface="黑体" panose="02010609060101010101" pitchFamily="49" charset="-122"/>
                <a:ea typeface="黑体" panose="02010609060101010101" pitchFamily="49" charset="-122"/>
              </a:rPr>
              <a:t>课程意义</a:t>
            </a:r>
            <a:endParaRPr lang="zh-CN" altLang="en-US" dirty="0">
              <a:latin typeface="黑体" panose="02010609060101010101" pitchFamily="49" charset="-122"/>
              <a:ea typeface="黑体" panose="02010609060101010101" pitchFamily="49" charset="-122"/>
            </a:endParaRPr>
          </a:p>
        </p:txBody>
      </p:sp>
      <p:sp>
        <p:nvSpPr>
          <p:cNvPr id="3" name="内容占位符 2">
            <a:extLst>
              <a:ext uri="{FF2B5EF4-FFF2-40B4-BE49-F238E27FC236}">
                <a16:creationId xmlns:a16="http://schemas.microsoft.com/office/drawing/2014/main" id="{AD573B3E-C4AA-C74E-B3C4-290F01859BEA}"/>
              </a:ext>
            </a:extLst>
          </p:cNvPr>
          <p:cNvSpPr>
            <a:spLocks noGrp="1"/>
          </p:cNvSpPr>
          <p:nvPr>
            <p:ph idx="1"/>
          </p:nvPr>
        </p:nvSpPr>
        <p:spPr>
          <a:xfrm>
            <a:off x="754656" y="1967477"/>
            <a:ext cx="8389344" cy="4114800"/>
          </a:xfrm>
        </p:spPr>
        <p:txBody>
          <a:bodyPr>
            <a:normAutofit/>
          </a:bodyPr>
          <a:lstStyle/>
          <a:p>
            <a:pPr eaLnBrk="1" hangingPunct="1">
              <a:buFont typeface="Wingdings" charset="2"/>
              <a:buChar char="n"/>
              <a:defRPr/>
            </a:pPr>
            <a:r>
              <a:rPr lang="zh-CN" altLang="en-US" dirty="0" smtClean="0">
                <a:cs typeface="+mn-cs"/>
              </a:rPr>
              <a:t>算法</a:t>
            </a:r>
            <a:r>
              <a:rPr lang="zh-CN" altLang="en-US" b="1" dirty="0" smtClean="0">
                <a:solidFill>
                  <a:srgbClr val="C00000"/>
                </a:solidFill>
                <a:cs typeface="+mn-cs"/>
              </a:rPr>
              <a:t>有用</a:t>
            </a:r>
            <a:endParaRPr lang="en-US" altLang="zh-CN" b="1" dirty="0">
              <a:solidFill>
                <a:srgbClr val="C00000"/>
              </a:solidFill>
              <a:cs typeface="+mn-cs"/>
            </a:endParaRPr>
          </a:p>
          <a:p>
            <a:pPr lvl="1" eaLnBrk="1" hangingPunct="1">
              <a:buFont typeface="Wingdings" charset="2"/>
              <a:buChar char="n"/>
              <a:defRPr/>
            </a:pPr>
            <a:r>
              <a:rPr lang="zh-CN" altLang="en-US" dirty="0" smtClean="0"/>
              <a:t>计算机科学的核心主题之一：如</a:t>
            </a:r>
            <a:r>
              <a:rPr lang="en-US" altLang="zh-CN" dirty="0" smtClean="0"/>
              <a:t>DNA</a:t>
            </a:r>
            <a:r>
              <a:rPr lang="zh-CN" altLang="en-US" dirty="0"/>
              <a:t>测</a:t>
            </a:r>
            <a:r>
              <a:rPr lang="zh-CN" altLang="en-US" dirty="0" smtClean="0"/>
              <a:t>对，互联网路由</a:t>
            </a:r>
            <a:r>
              <a:rPr lang="zh-CN" altLang="en-US" dirty="0"/>
              <a:t>、搜索、加</a:t>
            </a:r>
            <a:r>
              <a:rPr lang="zh-CN" altLang="en-US" dirty="0" smtClean="0"/>
              <a:t>解密，大</a:t>
            </a:r>
            <a:r>
              <a:rPr lang="zh-CN" altLang="en-US" dirty="0"/>
              <a:t>数据</a:t>
            </a:r>
            <a:r>
              <a:rPr lang="zh-CN" altLang="en-US" dirty="0" smtClean="0"/>
              <a:t>应用</a:t>
            </a:r>
            <a:endParaRPr lang="en-US" altLang="zh-CN" dirty="0" smtClean="0"/>
          </a:p>
          <a:p>
            <a:pPr lvl="1" eaLnBrk="1" hangingPunct="1">
              <a:buFont typeface="Wingdings" charset="2"/>
              <a:buChar char="n"/>
              <a:defRPr/>
            </a:pPr>
            <a:r>
              <a:rPr lang="zh-CN" altLang="en-US" dirty="0" smtClean="0"/>
              <a:t>从事</a:t>
            </a:r>
            <a:r>
              <a:rPr lang="zh-CN" altLang="en-US" dirty="0"/>
              <a:t>计算机相关各种工作的坚实</a:t>
            </a:r>
            <a:r>
              <a:rPr lang="zh-CN" altLang="en-US" dirty="0" smtClean="0"/>
              <a:t>基础</a:t>
            </a:r>
            <a:endParaRPr lang="zh-CN" altLang="en-US" dirty="0"/>
          </a:p>
        </p:txBody>
      </p:sp>
      <p:sp>
        <p:nvSpPr>
          <p:cNvPr id="23555" name="幻灯片编号占位符 3">
            <a:extLst>
              <a:ext uri="{FF2B5EF4-FFF2-40B4-BE49-F238E27FC236}">
                <a16:creationId xmlns:a16="http://schemas.microsoft.com/office/drawing/2014/main" id="{1244E841-C12D-464F-9429-249F47A7FB5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F939D9-24E9-604E-B226-B6738CD69658}"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endParaRPr>
          </a:p>
        </p:txBody>
      </p:sp>
      <p:pic>
        <p:nvPicPr>
          <p:cNvPr id="5" name="Picture 4">
            <a:extLst>
              <a:ext uri="{FF2B5EF4-FFF2-40B4-BE49-F238E27FC236}">
                <a16:creationId xmlns:a16="http://schemas.microsoft.com/office/drawing/2014/main" id="{FCB67974-5C6F-F54D-B41F-A8FDDBA739F7}"/>
              </a:ext>
            </a:extLst>
          </p:cNvPr>
          <p:cNvPicPr>
            <a:picLocks noChangeAspect="1"/>
          </p:cNvPicPr>
          <p:nvPr/>
        </p:nvPicPr>
        <p:blipFill>
          <a:blip r:embed="rId3"/>
          <a:stretch>
            <a:fillRect/>
          </a:stretch>
        </p:blipFill>
        <p:spPr>
          <a:xfrm>
            <a:off x="1529586" y="3913141"/>
            <a:ext cx="3068539" cy="2711040"/>
          </a:xfrm>
          <a:prstGeom prst="rect">
            <a:avLst/>
          </a:prstGeom>
        </p:spPr>
      </p:pic>
      <p:pic>
        <p:nvPicPr>
          <p:cNvPr id="111622" name="Picture 6" descr="科学家调查了72名图灵奖得主背景，却发现计算机专业很难得奖！_算法与数学之美的博客-CSDN博客"/>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4655" y="4272808"/>
            <a:ext cx="2617874" cy="130893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35">
            <a:extLst>
              <a:ext uri="{FF2B5EF4-FFF2-40B4-BE49-F238E27FC236}">
                <a16:creationId xmlns:a16="http://schemas.microsoft.com/office/drawing/2014/main" id="{4D182B42-ABB3-D24B-BCEE-0C100F1E694E}"/>
              </a:ext>
            </a:extLst>
          </p:cNvPr>
          <p:cNvSpPr txBox="1">
            <a:spLocks noChangeArrowheads="1"/>
          </p:cNvSpPr>
          <p:nvPr/>
        </p:nvSpPr>
        <p:spPr bwMode="auto">
          <a:xfrm>
            <a:off x="5587231" y="5747707"/>
            <a:ext cx="26352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ctr" defTabSz="914400" rtl="0" eaLnBrk="0" fontAlgn="base" latinLnBrk="0" hangingPunct="0">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1209BD"/>
                </a:solidFill>
                <a:effectLst/>
                <a:uLnTx/>
                <a:uFillTx/>
                <a:latin typeface="宋体" panose="02010600030101010101" pitchFamily="2" charset="-122"/>
                <a:ea typeface="宋体" panose="02010600030101010101" pitchFamily="2" charset="-122"/>
              </a:rPr>
              <a:t>超过</a:t>
            </a:r>
            <a:r>
              <a:rPr kumimoji="1" lang="en-US" altLang="zh-CN" sz="1800" b="1" i="0" u="none" strike="noStrike" kern="1200" cap="none" spc="0" normalizeH="0" baseline="0" noProof="0" dirty="0" smtClean="0">
                <a:ln>
                  <a:noFill/>
                </a:ln>
                <a:solidFill>
                  <a:srgbClr val="1209BD"/>
                </a:solidFill>
                <a:effectLst/>
                <a:uLnTx/>
                <a:uFillTx/>
                <a:latin typeface="宋体" panose="02010600030101010101" pitchFamily="2" charset="-122"/>
                <a:ea typeface="宋体" panose="02010600030101010101" pitchFamily="2" charset="-122"/>
              </a:rPr>
              <a:t>1/3</a:t>
            </a:r>
            <a:r>
              <a:rPr kumimoji="1" lang="zh-CN" altLang="en-US" sz="1800" b="1" i="0" u="none" strike="noStrike" kern="1200" cap="none" spc="0" normalizeH="0" baseline="0" noProof="0" dirty="0" smtClean="0">
                <a:ln>
                  <a:noFill/>
                </a:ln>
                <a:solidFill>
                  <a:srgbClr val="1209BD"/>
                </a:solidFill>
                <a:effectLst/>
                <a:uLnTx/>
                <a:uFillTx/>
                <a:latin typeface="宋体" panose="02010600030101010101" pitchFamily="2" charset="-122"/>
                <a:ea typeface="宋体" panose="02010600030101010101" pitchFamily="2" charset="-122"/>
              </a:rPr>
              <a:t>图灵奖获得者的成果与算法有关</a:t>
            </a:r>
            <a:endParaRPr kumimoji="0" lang="zh-CN" altLang="en-US" sz="1800" b="1" i="0" u="none" strike="noStrike" kern="1200" cap="none" spc="0" normalizeH="0" baseline="0" noProof="0" dirty="0">
              <a:ln>
                <a:noFill/>
              </a:ln>
              <a:solidFill>
                <a:srgbClr val="3333CC"/>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0" name="TextBox 35">
            <a:extLst>
              <a:ext uri="{FF2B5EF4-FFF2-40B4-BE49-F238E27FC236}">
                <a16:creationId xmlns:a16="http://schemas.microsoft.com/office/drawing/2014/main" id="{4D182B42-ABB3-D24B-BCEE-0C100F1E694E}"/>
              </a:ext>
            </a:extLst>
          </p:cNvPr>
          <p:cNvSpPr txBox="1">
            <a:spLocks noChangeArrowheads="1"/>
          </p:cNvSpPr>
          <p:nvPr/>
        </p:nvSpPr>
        <p:spPr bwMode="auto">
          <a:xfrm>
            <a:off x="2372022" y="6476592"/>
            <a:ext cx="1588831"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ctr" defTabSz="914400" rtl="0" eaLnBrk="0" fontAlgn="base" latinLnBrk="0" hangingPunct="0">
              <a:lnSpc>
                <a:spcPct val="13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1209BD"/>
                </a:solidFill>
                <a:effectLst/>
                <a:uLnTx/>
                <a:uFillTx/>
                <a:latin typeface="宋体" panose="02010600030101010101" pitchFamily="2" charset="-122"/>
                <a:ea typeface="宋体" panose="02010600030101010101" pitchFamily="2" charset="-122"/>
              </a:rPr>
              <a:t>大厂考察算法</a:t>
            </a:r>
            <a:endParaRPr kumimoji="0" lang="zh-CN" altLang="en-US" sz="1800" b="1" i="0" u="none" strike="noStrike" kern="1200" cap="none" spc="0" normalizeH="0" baseline="0" noProof="0" dirty="0">
              <a:ln>
                <a:noFill/>
              </a:ln>
              <a:solidFill>
                <a:srgbClr val="3333CC"/>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437228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编号占位符 3">
            <a:extLst>
              <a:ext uri="{FF2B5EF4-FFF2-40B4-BE49-F238E27FC236}">
                <a16:creationId xmlns:a16="http://schemas.microsoft.com/office/drawing/2014/main" id="{D1D8FE56-30A7-A145-A302-B554798BEBC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fld id="{3FE08EB3-DA46-B747-8A61-D5A544BBB0A3}" type="slidenum">
              <a:rPr kumimoji="0" lang="zh-CN" altLang="en-US" sz="1400"/>
              <a:pPr>
                <a:spcBef>
                  <a:spcPct val="0"/>
                </a:spcBef>
                <a:buClrTx/>
                <a:buSzTx/>
                <a:buFontTx/>
                <a:buNone/>
              </a:pPr>
              <a:t>70</a:t>
            </a:fld>
            <a:endParaRPr kumimoji="0" lang="en-US" altLang="zh-CN" sz="1400"/>
          </a:p>
        </p:txBody>
      </p:sp>
      <p:pic>
        <p:nvPicPr>
          <p:cNvPr id="107524" name="图片 5">
            <a:extLst>
              <a:ext uri="{FF2B5EF4-FFF2-40B4-BE49-F238E27FC236}">
                <a16:creationId xmlns:a16="http://schemas.microsoft.com/office/drawing/2014/main" id="{181EBC3D-2A09-394F-90B7-8E10F4AEF7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590" y="4116229"/>
            <a:ext cx="6122987" cy="149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5" name="图片 6">
            <a:extLst>
              <a:ext uri="{FF2B5EF4-FFF2-40B4-BE49-F238E27FC236}">
                <a16:creationId xmlns:a16="http://schemas.microsoft.com/office/drawing/2014/main" id="{3670E9DE-85A4-244D-81FD-1BDFEBEF20B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0738" y="5464969"/>
            <a:ext cx="6471793"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smtClean="0">
                <a:latin typeface="SimHei" panose="02010609060101010101" pitchFamily="49" charset="-122"/>
                <a:ea typeface="SimHei" panose="02010609060101010101" pitchFamily="49" charset="-122"/>
              </a:rPr>
              <a:t>1.3.1</a:t>
            </a:r>
            <a:r>
              <a:rPr lang="ja-JP" altLang="en-US" dirty="0" smtClean="0">
                <a:latin typeface="SimHei" panose="02010609060101010101" pitchFamily="49" charset="-122"/>
                <a:ea typeface="SimHei" panose="02010609060101010101" pitchFamily="49" charset="-122"/>
              </a:rPr>
              <a:t> </a:t>
            </a:r>
            <a:r>
              <a:rPr lang="zh-CN" altLang="en-US" dirty="0" smtClean="0">
                <a:latin typeface="SimHei" panose="02010609060101010101" pitchFamily="49" charset="-122"/>
                <a:ea typeface="SimHei" panose="02010609060101010101" pitchFamily="49" charset="-122"/>
              </a:rPr>
              <a:t>时间</a:t>
            </a:r>
            <a:r>
              <a:rPr lang="zh-CN" altLang="en-US" kern="0" dirty="0" smtClean="0">
                <a:solidFill>
                  <a:srgbClr val="333399"/>
                </a:solidFill>
                <a:latin typeface="SimHei" panose="02010609060101010101" pitchFamily="49" charset="-122"/>
                <a:ea typeface="SimHei" panose="02010609060101010101" pitchFamily="49" charset="-122"/>
              </a:rPr>
              <a:t>复杂性</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
        <p:nvSpPr>
          <p:cNvPr id="11" name="Content Placeholder 2">
            <a:extLst>
              <a:ext uri="{FF2B5EF4-FFF2-40B4-BE49-F238E27FC236}">
                <a16:creationId xmlns:a16="http://schemas.microsoft.com/office/drawing/2014/main" id="{2A7682A4-6AB9-6744-8AD6-1FF02C1614AF}"/>
              </a:ext>
            </a:extLst>
          </p:cNvPr>
          <p:cNvSpPr txBox="1">
            <a:spLocks noChangeArrowheads="1"/>
          </p:cNvSpPr>
          <p:nvPr/>
        </p:nvSpPr>
        <p:spPr bwMode="auto">
          <a:xfrm>
            <a:off x="788590" y="1976207"/>
            <a:ext cx="8347870" cy="38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r>
              <a:rPr lang="zh-CN" altLang="en-US" kern="0" dirty="0" smtClean="0"/>
              <a:t>性质</a:t>
            </a:r>
            <a:endParaRPr lang="en-CA" altLang="zh-CN" kern="0" dirty="0">
              <a:latin typeface="Georgia" panose="02040502050405020303" pitchFamily="18" charset="0"/>
            </a:endParaRPr>
          </a:p>
        </p:txBody>
      </p:sp>
      <p:pic>
        <p:nvPicPr>
          <p:cNvPr id="107523" name="图片 4">
            <a:extLst>
              <a:ext uri="{FF2B5EF4-FFF2-40B4-BE49-F238E27FC236}">
                <a16:creationId xmlns:a16="http://schemas.microsoft.com/office/drawing/2014/main" id="{5BEC2234-6B8B-C345-A8F7-1AFCD2FA242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2019" y="2536558"/>
            <a:ext cx="7381875"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编号占位符 3">
            <a:extLst>
              <a:ext uri="{FF2B5EF4-FFF2-40B4-BE49-F238E27FC236}">
                <a16:creationId xmlns:a16="http://schemas.microsoft.com/office/drawing/2014/main" id="{128EE930-39CA-2348-89EF-9C6828D851F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fld id="{195F2A7E-62FD-5D43-BF7D-7C7E89CA65AF}" type="slidenum">
              <a:rPr kumimoji="0" lang="zh-CN" altLang="en-US" sz="1400"/>
              <a:pPr>
                <a:spcBef>
                  <a:spcPct val="0"/>
                </a:spcBef>
                <a:buClrTx/>
                <a:buSzTx/>
                <a:buFontTx/>
                <a:buNone/>
              </a:pPr>
              <a:t>71</a:t>
            </a:fld>
            <a:endParaRPr kumimoji="0" lang="en-US" altLang="zh-CN" sz="1400"/>
          </a:p>
        </p:txBody>
      </p:sp>
      <p:pic>
        <p:nvPicPr>
          <p:cNvPr id="109571" name="图片 4">
            <a:extLst>
              <a:ext uri="{FF2B5EF4-FFF2-40B4-BE49-F238E27FC236}">
                <a16:creationId xmlns:a16="http://schemas.microsoft.com/office/drawing/2014/main" id="{AF0EC049-2CE3-174D-90D0-53D9D4BBFB0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 y="2742968"/>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文本框 6">
            <a:extLst>
              <a:ext uri="{FF2B5EF4-FFF2-40B4-BE49-F238E27FC236}">
                <a16:creationId xmlns:a16="http://schemas.microsoft.com/office/drawing/2014/main" id="{9ADDAB02-1422-AC4F-A69A-B2E1A5CFDA6F}"/>
              </a:ext>
            </a:extLst>
          </p:cNvPr>
          <p:cNvSpPr txBox="1">
            <a:spLocks noChangeArrowheads="1"/>
          </p:cNvSpPr>
          <p:nvPr/>
        </p:nvSpPr>
        <p:spPr bwMode="auto">
          <a:xfrm>
            <a:off x="960437" y="3721332"/>
            <a:ext cx="755491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Tx/>
              <a:buSzTx/>
              <a:buNone/>
            </a:pPr>
            <a:r>
              <a:rPr lang="zh-CN" altLang="en-US" sz="2400" dirty="0" smtClean="0">
                <a:latin typeface="Times New Roman" panose="02020603050405020304" pitchFamily="18" charset="0"/>
                <a:ea typeface="+mn-ea"/>
                <a:cs typeface="Times New Roman" panose="02020603050405020304" pitchFamily="18" charset="0"/>
              </a:rPr>
              <a:t>因为</a:t>
            </a:r>
            <a:r>
              <a:rPr lang="en-US" altLang="zh-CN" sz="2400" i="1" dirty="0">
                <a:latin typeface="Times New Roman" panose="02020603050405020304" pitchFamily="18" charset="0"/>
                <a:cs typeface="Times New Roman" panose="02020603050405020304" pitchFamily="18" charset="0"/>
              </a:rPr>
              <a:t>f(n)=O</a:t>
            </a:r>
            <a:r>
              <a:rPr lang="zh-CN" altLang="en-US" sz="2400" dirty="0">
                <a:latin typeface="Times New Roman" panose="02020603050405020304" pitchFamily="18" charset="0"/>
                <a:cs typeface="Times New Roman" panose="02020603050405020304" pitchFamily="18" charset="0"/>
              </a:rPr>
              <a:t>(</a:t>
            </a:r>
            <a:r>
              <a:rPr lang="en-US" altLang="zh-CN" sz="2400" i="1" kern="0" dirty="0">
                <a:solidFill>
                  <a:srgbClr val="000000"/>
                </a:solidFill>
                <a:latin typeface="Times New Roman" panose="02020603050405020304" pitchFamily="18" charset="0"/>
                <a:cs typeface="Times New Roman" panose="02020603050405020304" pitchFamily="18" charset="0"/>
              </a:rPr>
              <a:t>n</a:t>
            </a:r>
            <a:r>
              <a:rPr lang="en-US" altLang="zh-CN" sz="2400" i="1" kern="0" baseline="30000" dirty="0">
                <a:solidFill>
                  <a:srgbClr val="000000"/>
                </a:solidFill>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注意可写成 </a:t>
            </a:r>
            <a:r>
              <a:rPr lang="en-US" altLang="zh-CN" sz="2400" i="1" dirty="0">
                <a:latin typeface="Times New Roman" panose="02020603050405020304" pitchFamily="18" charset="0"/>
                <a:cs typeface="Times New Roman" panose="02020603050405020304" pitchFamily="18" charset="0"/>
              </a:rPr>
              <a:t>f(n) </a:t>
            </a:r>
            <a:r>
              <a:rPr lang="zh-CN" altLang="en-US" sz="2400" i="1"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O</a:t>
            </a:r>
            <a:r>
              <a:rPr lang="zh-CN" altLang="en-US" sz="2400" dirty="0">
                <a:latin typeface="Times New Roman" panose="02020603050405020304" pitchFamily="18" charset="0"/>
                <a:cs typeface="Times New Roman" panose="02020603050405020304" pitchFamily="18" charset="0"/>
              </a:rPr>
              <a:t>(</a:t>
            </a:r>
            <a:r>
              <a:rPr lang="en-US" altLang="zh-CN" sz="2400" i="1" kern="0" dirty="0">
                <a:solidFill>
                  <a:srgbClr val="000000"/>
                </a:solidFill>
                <a:latin typeface="Times New Roman" panose="02020603050405020304" pitchFamily="18" charset="0"/>
                <a:cs typeface="Times New Roman" panose="02020603050405020304" pitchFamily="18" charset="0"/>
              </a:rPr>
              <a:t>n</a:t>
            </a:r>
            <a:r>
              <a:rPr lang="en-US" altLang="zh-CN" sz="2400" i="1" kern="0" baseline="30000" dirty="0">
                <a:solidFill>
                  <a:srgbClr val="000000"/>
                </a:solidFill>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a:t>
            </a:r>
          </a:p>
          <a:p>
            <a:pPr eaLnBrk="1" hangingPunct="1">
              <a:spcBef>
                <a:spcPct val="0"/>
              </a:spcBef>
              <a:buClrTx/>
              <a:buSzTx/>
              <a:buFontTx/>
              <a:buNone/>
            </a:pPr>
            <a:r>
              <a:rPr lang="en-US" altLang="zh-CN" sz="2400" i="1" dirty="0" smtClean="0">
                <a:latin typeface="Times New Roman" panose="02020603050405020304" pitchFamily="18" charset="0"/>
                <a:ea typeface="+mn-ea"/>
                <a:cs typeface="Times New Roman" panose="02020603050405020304" pitchFamily="18" charset="0"/>
              </a:rPr>
              <a:t>O</a:t>
            </a:r>
            <a:r>
              <a:rPr lang="zh-CN" altLang="en-US" sz="2400" dirty="0" smtClean="0">
                <a:latin typeface="Times New Roman" panose="02020603050405020304" pitchFamily="18" charset="0"/>
                <a:ea typeface="+mn-ea"/>
                <a:cs typeface="Times New Roman" panose="02020603050405020304" pitchFamily="18" charset="0"/>
              </a:rPr>
              <a:t>(</a:t>
            </a:r>
            <a:r>
              <a:rPr lang="en-US" altLang="zh-CN" sz="2400" i="1" kern="0" dirty="0">
                <a:solidFill>
                  <a:srgbClr val="000000"/>
                </a:solidFill>
                <a:latin typeface="Times New Roman" panose="02020603050405020304" pitchFamily="18" charset="0"/>
                <a:cs typeface="Times New Roman" panose="02020603050405020304" pitchFamily="18" charset="0"/>
              </a:rPr>
              <a:t>n</a:t>
            </a:r>
            <a:r>
              <a:rPr lang="en-US" altLang="zh-CN" sz="2400" i="1" kern="0" baseline="30000" dirty="0">
                <a:solidFill>
                  <a:srgbClr val="000000"/>
                </a:solidFill>
                <a:latin typeface="Times New Roman" panose="02020603050405020304" pitchFamily="18" charset="0"/>
                <a:cs typeface="Times New Roman" panose="02020603050405020304" pitchFamily="18" charset="0"/>
              </a:rPr>
              <a:t>2</a:t>
            </a:r>
            <a:r>
              <a:rPr lang="en-US" altLang="zh-CN" sz="2400" dirty="0" smtClean="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可为任意（小于等于）二阶函数，如</a:t>
            </a:r>
            <a:r>
              <a:rPr lang="en-US" altLang="zh-CN" sz="2400" i="1" dirty="0">
                <a:latin typeface="Times New Roman" panose="02020603050405020304" pitchFamily="18" charset="0"/>
                <a:ea typeface="+mn-ea"/>
                <a:cs typeface="Times New Roman" panose="02020603050405020304" pitchFamily="18" charset="0"/>
              </a:rPr>
              <a:t>f(n)=0</a:t>
            </a:r>
            <a:r>
              <a:rPr lang="zh-CN" altLang="en-US" sz="2400" i="1" dirty="0">
                <a:latin typeface="Times New Roman" panose="02020603050405020304" pitchFamily="18" charset="0"/>
                <a:ea typeface="+mn-ea"/>
                <a:cs typeface="Times New Roman" panose="02020603050405020304" pitchFamily="18" charset="0"/>
              </a:rPr>
              <a:t> </a:t>
            </a:r>
            <a:endParaRPr lang="en-US" altLang="zh-CN" sz="2400" i="1" dirty="0">
              <a:latin typeface="Times New Roman" panose="02020603050405020304" pitchFamily="18" charset="0"/>
              <a:ea typeface="+mn-ea"/>
              <a:cs typeface="Times New Roman" panose="02020603050405020304" pitchFamily="18" charset="0"/>
            </a:endParaRPr>
          </a:p>
          <a:p>
            <a:pPr eaLnBrk="1" hangingPunct="1">
              <a:spcBef>
                <a:spcPct val="0"/>
              </a:spcBef>
              <a:buClrTx/>
              <a:buSzTx/>
              <a:buFontTx/>
              <a:buNone/>
            </a:pPr>
            <a:r>
              <a:rPr lang="zh-CN" altLang="en-US" sz="2400" dirty="0" smtClean="0">
                <a:latin typeface="Times New Roman" panose="02020603050405020304" pitchFamily="18" charset="0"/>
                <a:ea typeface="+mn-ea"/>
                <a:cs typeface="Times New Roman" panose="02020603050405020304" pitchFamily="18" charset="0"/>
              </a:rPr>
              <a:t>即</a:t>
            </a:r>
            <a:r>
              <a:rPr lang="zh-CN" altLang="en-US" sz="2400" dirty="0">
                <a:latin typeface="Times New Roman" panose="02020603050405020304" pitchFamily="18" charset="0"/>
                <a:ea typeface="+mn-ea"/>
                <a:cs typeface="Times New Roman" panose="02020603050405020304" pitchFamily="18" charset="0"/>
              </a:rPr>
              <a:t>算法</a:t>
            </a:r>
            <a:r>
              <a:rPr lang="en-US" altLang="zh-CN" sz="2400" i="1" dirty="0">
                <a:latin typeface="Times New Roman" panose="02020603050405020304" pitchFamily="18" charset="0"/>
                <a:ea typeface="+mn-ea"/>
                <a:cs typeface="Times New Roman" panose="02020603050405020304" pitchFamily="18" charset="0"/>
              </a:rPr>
              <a:t>A</a:t>
            </a:r>
            <a:r>
              <a:rPr lang="zh-CN" altLang="en-US" sz="2400" dirty="0">
                <a:latin typeface="Times New Roman" panose="02020603050405020304" pitchFamily="18" charset="0"/>
                <a:ea typeface="+mn-ea"/>
                <a:cs typeface="Times New Roman" panose="02020603050405020304" pitchFamily="18" charset="0"/>
              </a:rPr>
              <a:t>的运行时间至少</a:t>
            </a:r>
            <a:r>
              <a:rPr lang="zh-CN" altLang="en-US" sz="2400" dirty="0" smtClean="0">
                <a:latin typeface="Times New Roman" panose="02020603050405020304" pitchFamily="18" charset="0"/>
                <a:ea typeface="+mn-ea"/>
                <a:cs typeface="Times New Roman" panose="02020603050405020304" pitchFamily="18" charset="0"/>
              </a:rPr>
              <a:t>为 </a:t>
            </a:r>
            <a:r>
              <a:rPr lang="en-US" altLang="zh-CN" sz="2400" i="1" dirty="0" smtClean="0">
                <a:latin typeface="Times New Roman" panose="02020603050405020304" pitchFamily="18" charset="0"/>
                <a:cs typeface="Times New Roman" panose="02020603050405020304" pitchFamily="18" charset="0"/>
              </a:rPr>
              <a:t>f(n) </a:t>
            </a:r>
            <a:r>
              <a:rPr lang="zh-CN" altLang="en-US" sz="2400" dirty="0" smtClean="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至少为</a:t>
            </a:r>
            <a:r>
              <a:rPr lang="en-US" altLang="zh-CN" sz="2400" i="1" dirty="0">
                <a:latin typeface="Times New Roman" panose="02020603050405020304" pitchFamily="18" charset="0"/>
                <a:ea typeface="+mn-ea"/>
                <a:cs typeface="Times New Roman" panose="02020603050405020304" pitchFamily="18" charset="0"/>
              </a:rPr>
              <a:t>0</a:t>
            </a:r>
            <a:r>
              <a:rPr lang="zh-CN" altLang="en-US" sz="2400" dirty="0">
                <a:latin typeface="Times New Roman" panose="02020603050405020304" pitchFamily="18" charset="0"/>
                <a:ea typeface="+mn-ea"/>
                <a:cs typeface="Times New Roman" panose="02020603050405020304" pitchFamily="18" charset="0"/>
              </a:rPr>
              <a:t>）</a:t>
            </a:r>
            <a:endParaRPr lang="en-US" altLang="zh-CN" sz="2400" dirty="0">
              <a:latin typeface="Times New Roman" panose="02020603050405020304" pitchFamily="18" charset="0"/>
              <a:ea typeface="+mn-ea"/>
              <a:cs typeface="Times New Roman" panose="02020603050405020304" pitchFamily="18" charset="0"/>
            </a:endParaRPr>
          </a:p>
        </p:txBody>
      </p:sp>
      <p:graphicFrame>
        <p:nvGraphicFramePr>
          <p:cNvPr id="109573" name="对象 7">
            <a:extLst>
              <a:ext uri="{FF2B5EF4-FFF2-40B4-BE49-F238E27FC236}">
                <a16:creationId xmlns:a16="http://schemas.microsoft.com/office/drawing/2014/main" id="{29036163-FAC9-9540-95FA-A5A8422EBFC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110210" name="公式" r:id="rId5" imgW="114300" imgH="165100" progId="Equation.3">
                  <p:embed/>
                </p:oleObj>
              </mc:Choice>
              <mc:Fallback>
                <p:oleObj name="公式" r:id="rId5" imgW="114300" imgH="165100" progId="Equation.3">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46450"/>
                        <a:ext cx="11430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3014" name="图片 8">
            <a:extLst>
              <a:ext uri="{FF2B5EF4-FFF2-40B4-BE49-F238E27FC236}">
                <a16:creationId xmlns:a16="http://schemas.microsoft.com/office/drawing/2014/main" id="{40FAFB3B-FD24-0348-B450-DEF4D3AC893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33193" y="3869904"/>
            <a:ext cx="236538"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smtClean="0">
                <a:latin typeface="SimHei" panose="02010609060101010101" pitchFamily="49" charset="-122"/>
                <a:ea typeface="SimHei" panose="02010609060101010101" pitchFamily="49" charset="-122"/>
              </a:rPr>
              <a:t>1.3.1</a:t>
            </a:r>
            <a:r>
              <a:rPr lang="ja-JP" altLang="en-US" dirty="0" smtClean="0">
                <a:latin typeface="SimHei" panose="02010609060101010101" pitchFamily="49" charset="-122"/>
                <a:ea typeface="SimHei" panose="02010609060101010101" pitchFamily="49" charset="-122"/>
              </a:rPr>
              <a:t> </a:t>
            </a:r>
            <a:r>
              <a:rPr lang="zh-CN" altLang="en-US" dirty="0" smtClean="0">
                <a:latin typeface="SimHei" panose="02010609060101010101" pitchFamily="49" charset="-122"/>
                <a:ea typeface="SimHei" panose="02010609060101010101" pitchFamily="49" charset="-122"/>
              </a:rPr>
              <a:t>时间</a:t>
            </a:r>
            <a:r>
              <a:rPr lang="zh-CN" altLang="en-US" kern="0" dirty="0" smtClean="0">
                <a:solidFill>
                  <a:srgbClr val="333399"/>
                </a:solidFill>
                <a:latin typeface="SimHei" panose="02010609060101010101" pitchFamily="49" charset="-122"/>
                <a:ea typeface="SimHei" panose="02010609060101010101" pitchFamily="49" charset="-122"/>
              </a:rPr>
              <a:t>复杂性</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
        <p:nvSpPr>
          <p:cNvPr id="10" name="Content Placeholder 2">
            <a:extLst>
              <a:ext uri="{FF2B5EF4-FFF2-40B4-BE49-F238E27FC236}">
                <a16:creationId xmlns:a16="http://schemas.microsoft.com/office/drawing/2014/main" id="{2A7682A4-6AB9-6744-8AD6-1FF02C1614AF}"/>
              </a:ext>
            </a:extLst>
          </p:cNvPr>
          <p:cNvSpPr txBox="1">
            <a:spLocks noChangeArrowheads="1"/>
          </p:cNvSpPr>
          <p:nvPr/>
        </p:nvSpPr>
        <p:spPr bwMode="auto">
          <a:xfrm>
            <a:off x="788590" y="1976207"/>
            <a:ext cx="8347870" cy="38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r>
              <a:rPr lang="zh-CN" altLang="en-US" kern="0" dirty="0"/>
              <a:t>练习</a:t>
            </a:r>
            <a:endParaRPr lang="en-CA" altLang="zh-CN" kern="0" dirty="0">
              <a:latin typeface="Georgia" panose="020405020504050203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0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编号占位符 3">
            <a:extLst>
              <a:ext uri="{FF2B5EF4-FFF2-40B4-BE49-F238E27FC236}">
                <a16:creationId xmlns:a16="http://schemas.microsoft.com/office/drawing/2014/main" id="{24A7E2BC-9339-DC45-BACA-BC8FBFA4A6E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fld id="{DC0A5709-1123-914A-9619-61F64D84551A}" type="slidenum">
              <a:rPr kumimoji="0" lang="zh-CN" altLang="en-US" sz="1400"/>
              <a:pPr>
                <a:spcBef>
                  <a:spcPct val="0"/>
                </a:spcBef>
                <a:buClrTx/>
                <a:buSzTx/>
                <a:buFontTx/>
                <a:buNone/>
              </a:pPr>
              <a:t>72</a:t>
            </a:fld>
            <a:endParaRPr kumimoji="0" lang="en-US" altLang="zh-CN" sz="1400"/>
          </a:p>
        </p:txBody>
      </p:sp>
      <p:pic>
        <p:nvPicPr>
          <p:cNvPr id="108547" name="图片 2">
            <a:extLst>
              <a:ext uri="{FF2B5EF4-FFF2-40B4-BE49-F238E27FC236}">
                <a16:creationId xmlns:a16="http://schemas.microsoft.com/office/drawing/2014/main" id="{3A8DCDCB-196F-584C-B66D-D6551B5020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2146301"/>
            <a:ext cx="6869112"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图片 5">
            <a:extLst>
              <a:ext uri="{FF2B5EF4-FFF2-40B4-BE49-F238E27FC236}">
                <a16:creationId xmlns:a16="http://schemas.microsoft.com/office/drawing/2014/main" id="{808B0A44-95CB-6E4B-815C-E6249E0990D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36649" y="3250407"/>
            <a:ext cx="7140911" cy="3520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0213080A-6662-2045-8E1A-F16FB26BA3F8}"/>
              </a:ext>
            </a:extLst>
          </p:cNvPr>
          <p:cNvSpPr txBox="1"/>
          <p:nvPr/>
        </p:nvSpPr>
        <p:spPr>
          <a:xfrm>
            <a:off x="10084158" y="5988676"/>
            <a:ext cx="184731" cy="369332"/>
          </a:xfrm>
          <a:prstGeom prst="rect">
            <a:avLst/>
          </a:prstGeom>
          <a:noFill/>
        </p:spPr>
        <p:txBody>
          <a:bodyPr wrap="none" rtlCol="0">
            <a:spAutoFit/>
          </a:bodyPr>
          <a:lstStyle/>
          <a:p>
            <a:endParaRPr lang="en-CN" dirty="0"/>
          </a:p>
        </p:txBody>
      </p:sp>
      <p:sp>
        <p:nvSpPr>
          <p:cNvPr id="8"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smtClean="0">
                <a:latin typeface="SimHei" panose="02010609060101010101" pitchFamily="49" charset="-122"/>
                <a:ea typeface="SimHei" panose="02010609060101010101" pitchFamily="49" charset="-122"/>
              </a:rPr>
              <a:t>1.3.1</a:t>
            </a:r>
            <a:r>
              <a:rPr lang="ja-JP" altLang="en-US" dirty="0" smtClean="0">
                <a:latin typeface="SimHei" panose="02010609060101010101" pitchFamily="49" charset="-122"/>
                <a:ea typeface="SimHei" panose="02010609060101010101" pitchFamily="49" charset="-122"/>
              </a:rPr>
              <a:t> </a:t>
            </a:r>
            <a:r>
              <a:rPr lang="zh-CN" altLang="en-US" dirty="0" smtClean="0">
                <a:latin typeface="SimHei" panose="02010609060101010101" pitchFamily="49" charset="-122"/>
                <a:ea typeface="SimHei" panose="02010609060101010101" pitchFamily="49" charset="-122"/>
              </a:rPr>
              <a:t>时间</a:t>
            </a:r>
            <a:r>
              <a:rPr lang="zh-CN" altLang="en-US" kern="0" dirty="0" smtClean="0">
                <a:solidFill>
                  <a:srgbClr val="333399"/>
                </a:solidFill>
                <a:latin typeface="SimHei" panose="02010609060101010101" pitchFamily="49" charset="-122"/>
                <a:ea typeface="SimHei" panose="02010609060101010101" pitchFamily="49" charset="-122"/>
              </a:rPr>
              <a:t>复杂性</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
        <p:nvSpPr>
          <p:cNvPr id="9" name="Content Placeholder 2">
            <a:extLst>
              <a:ext uri="{FF2B5EF4-FFF2-40B4-BE49-F238E27FC236}">
                <a16:creationId xmlns:a16="http://schemas.microsoft.com/office/drawing/2014/main" id="{2A7682A4-6AB9-6744-8AD6-1FF02C1614AF}"/>
              </a:ext>
            </a:extLst>
          </p:cNvPr>
          <p:cNvSpPr txBox="1">
            <a:spLocks noChangeArrowheads="1"/>
          </p:cNvSpPr>
          <p:nvPr/>
        </p:nvSpPr>
        <p:spPr bwMode="auto">
          <a:xfrm>
            <a:off x="788590" y="1976207"/>
            <a:ext cx="8347870" cy="38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r>
              <a:rPr lang="zh-CN" altLang="en-US" kern="0" dirty="0" smtClean="0"/>
              <a:t>练习</a:t>
            </a:r>
            <a:endParaRPr lang="en-CA" altLang="zh-CN" kern="0" dirty="0">
              <a:latin typeface="Georgia" panose="02040502050405020303" pitchFamily="18" charset="0"/>
            </a:endParaRPr>
          </a:p>
        </p:txBody>
      </p:sp>
      <p:pic>
        <p:nvPicPr>
          <p:cNvPr id="4" name="图片 3"/>
          <p:cNvPicPr>
            <a:picLocks noChangeAspect="1"/>
          </p:cNvPicPr>
          <p:nvPr/>
        </p:nvPicPr>
        <p:blipFill>
          <a:blip r:embed="rId5"/>
          <a:stretch>
            <a:fillRect/>
          </a:stretch>
        </p:blipFill>
        <p:spPr>
          <a:xfrm>
            <a:off x="3478189" y="6302887"/>
            <a:ext cx="3514725" cy="3387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6DBCD6-E45D-5A44-8641-58827E3D5BC5}"/>
              </a:ext>
            </a:extLst>
          </p:cNvPr>
          <p:cNvSpPr>
            <a:spLocks noGrp="1"/>
          </p:cNvSpPr>
          <p:nvPr>
            <p:ph type="sldNum" sz="quarter" idx="11"/>
          </p:nvPr>
        </p:nvSpPr>
        <p:spPr/>
        <p:txBody>
          <a:bodyPr/>
          <a:lstStyle/>
          <a:p>
            <a:fld id="{9E75C9BC-6922-9A4B-899A-711AE7E49F74}" type="slidenum">
              <a:rPr lang="zh-CN" altLang="en-US" smtClean="0"/>
              <a:pPr/>
              <a:t>73</a:t>
            </a:fld>
            <a:endParaRPr lang="en-US" altLang="zh-CN"/>
          </a:p>
        </p:txBody>
      </p:sp>
      <p:sp>
        <p:nvSpPr>
          <p:cNvPr id="11"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en-US" altLang="ja-JP" dirty="0" smtClean="0">
                <a:latin typeface="SimHei" panose="02010609060101010101" pitchFamily="49" charset="-122"/>
                <a:ea typeface="SimHei" panose="02010609060101010101" pitchFamily="49" charset="-122"/>
              </a:rPr>
              <a:t>1.3.1</a:t>
            </a:r>
            <a:r>
              <a:rPr lang="ja-JP" altLang="en-US" dirty="0" smtClean="0">
                <a:latin typeface="SimHei" panose="02010609060101010101" pitchFamily="49" charset="-122"/>
                <a:ea typeface="SimHei" panose="02010609060101010101" pitchFamily="49" charset="-122"/>
              </a:rPr>
              <a:t> </a:t>
            </a:r>
            <a:r>
              <a:rPr lang="zh-CN" altLang="en-US" dirty="0" smtClean="0">
                <a:latin typeface="SimHei" panose="02010609060101010101" pitchFamily="49" charset="-122"/>
                <a:ea typeface="SimHei" panose="02010609060101010101" pitchFamily="49" charset="-122"/>
              </a:rPr>
              <a:t>时间</a:t>
            </a:r>
            <a:r>
              <a:rPr lang="zh-CN" altLang="en-US" kern="0" dirty="0" smtClean="0">
                <a:solidFill>
                  <a:srgbClr val="333399"/>
                </a:solidFill>
                <a:latin typeface="SimHei" panose="02010609060101010101" pitchFamily="49" charset="-122"/>
                <a:ea typeface="SimHei" panose="02010609060101010101" pitchFamily="49" charset="-122"/>
              </a:rPr>
              <a:t>复杂性</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2A7682A4-6AB9-6744-8AD6-1FF02C1614AF}"/>
                  </a:ext>
                </a:extLst>
              </p:cNvPr>
              <p:cNvSpPr txBox="1">
                <a:spLocks noChangeArrowheads="1"/>
              </p:cNvSpPr>
              <p:nvPr/>
            </p:nvSpPr>
            <p:spPr bwMode="auto">
              <a:xfrm>
                <a:off x="788590" y="1976207"/>
                <a:ext cx="8347870" cy="3806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r>
                  <a:rPr lang="zh-CN" altLang="en-US" kern="0" dirty="0" smtClean="0"/>
                  <a:t>练习</a:t>
                </a:r>
                <a:endParaRPr lang="zh-CN" altLang="en-US" dirty="0">
                  <a:latin typeface="Times New Roman" panose="02020603050405020304" pitchFamily="18" charset="0"/>
                  <a:cs typeface="Times New Roman" panose="02020603050405020304" pitchFamily="18" charset="0"/>
                </a:endParaRPr>
              </a:p>
              <a:p>
                <a:pPr lvl="1"/>
                <a:r>
                  <a:rPr lang="zh-CN" altLang="en-US" i="1" dirty="0" smtClean="0">
                    <a:latin typeface="Times New Roman" panose="02020603050405020304" pitchFamily="18" charset="0"/>
                    <a:cs typeface="Times New Roman" panose="02020603050405020304" pitchFamily="18" charset="0"/>
                  </a:rPr>
                  <a:t>𝑓</a:t>
                </a:r>
                <a:r>
                  <a:rPr lang="en-US" altLang="zh-CN" dirty="0" smtClean="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a:t>
                </a:r>
                <a:r>
                  <a:rPr lang="en-US" altLang="zh-CN" i="1" dirty="0" smtClean="0">
                    <a:latin typeface="Times New Roman" panose="02020603050405020304" pitchFamily="18" charset="0"/>
                    <a:cs typeface="Times New Roman" panose="02020603050405020304" pitchFamily="18" charset="0"/>
                  </a:rPr>
                  <a:t>=</a:t>
                </a:r>
                <a:r>
                  <a:rPr lang="zh-CN" altLang="en-US" i="1" dirty="0" smtClean="0">
                    <a:latin typeface="Times New Roman" panose="02020603050405020304" pitchFamily="18" charset="0"/>
                    <a:cs typeface="Times New Roman" panose="02020603050405020304" pitchFamily="18" charset="0"/>
                  </a:rPr>
                  <a:t>𝑎</a:t>
                </a:r>
                <a14:m>
                  <m:oMath xmlns:m="http://schemas.openxmlformats.org/officeDocument/2006/math">
                    <m:sSup>
                      <m:sSupPr>
                        <m:ctrlPr>
                          <a:rPr lang="en-US" altLang="zh-CN" i="1" kern="0">
                            <a:latin typeface="Cambria Math" panose="02040503050406030204" pitchFamily="18" charset="0"/>
                          </a:rPr>
                        </m:ctrlPr>
                      </m:sSupPr>
                      <m:e>
                        <m:r>
                          <m:rPr>
                            <m:nor/>
                          </m:rPr>
                          <a:rPr lang="en-US" altLang="zh-CN" i="1" dirty="0">
                            <a:latin typeface="Times New Roman" panose="02020603050405020304" pitchFamily="18" charset="0"/>
                            <a:cs typeface="Times New Roman" panose="02020603050405020304" pitchFamily="18" charset="0"/>
                          </a:rPr>
                          <m:t>n</m:t>
                        </m:r>
                      </m:e>
                      <m:sup>
                        <m:r>
                          <a:rPr lang="en-US" altLang="zh-CN" i="1" kern="0">
                            <a:latin typeface="Cambria Math" panose="02040503050406030204" pitchFamily="18" charset="0"/>
                          </a:rPr>
                          <m:t>𝑐</m:t>
                        </m:r>
                      </m:sup>
                    </m:sSup>
                  </m:oMath>
                </a14:m>
                <a:r>
                  <a:rPr lang="en-US" altLang="zh-CN" i="1" dirty="0" smtClean="0">
                    <a:latin typeface="Times New Roman" panose="02020603050405020304" pitchFamily="18" charset="0"/>
                    <a:cs typeface="Times New Roman" panose="02020603050405020304" pitchFamily="18" charset="0"/>
                  </a:rPr>
                  <a:t>, g</a:t>
                </a:r>
                <a:r>
                  <a:rPr lang="en-US" altLang="zh-CN" dirty="0" smtClean="0">
                    <a:latin typeface="Times New Roman" panose="02020603050405020304" pitchFamily="18" charset="0"/>
                    <a:cs typeface="Times New Roman" panose="02020603050405020304" pitchFamily="18" charset="0"/>
                  </a:rPr>
                  <a:t>(</a:t>
                </a:r>
                <a:r>
                  <a:rPr lang="en-US" altLang="zh-CN" i="1" dirty="0" smtClean="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a:t>
                </a:r>
                <a:r>
                  <a:rPr lang="en-US" altLang="zh-CN" i="1" dirty="0" smtClean="0">
                    <a:latin typeface="Times New Roman" panose="02020603050405020304" pitchFamily="18" charset="0"/>
                    <a:cs typeface="Times New Roman" panose="02020603050405020304" pitchFamily="18" charset="0"/>
                  </a:rPr>
                  <a:t>=</a:t>
                </a:r>
                <a:r>
                  <a:rPr lang="zh-CN" altLang="en-US" i="1" dirty="0" smtClean="0">
                    <a:latin typeface="Times New Roman" panose="02020603050405020304" pitchFamily="18" charset="0"/>
                    <a:cs typeface="Times New Roman" panose="02020603050405020304" pitchFamily="18" charset="0"/>
                  </a:rPr>
                  <a:t>𝑏</a:t>
                </a:r>
                <a14:m>
                  <m:oMath xmlns:m="http://schemas.openxmlformats.org/officeDocument/2006/math">
                    <m:sSup>
                      <m:sSupPr>
                        <m:ctrlPr>
                          <a:rPr lang="en-US" altLang="zh-CN" i="1" kern="0">
                            <a:latin typeface="Cambria Math" panose="02040503050406030204" pitchFamily="18" charset="0"/>
                          </a:rPr>
                        </m:ctrlPr>
                      </m:sSupPr>
                      <m:e>
                        <m:r>
                          <m:rPr>
                            <m:nor/>
                          </m:rPr>
                          <a:rPr lang="en-US" altLang="zh-CN" i="1" dirty="0">
                            <a:latin typeface="Times New Roman" panose="02020603050405020304" pitchFamily="18" charset="0"/>
                            <a:cs typeface="Times New Roman" panose="02020603050405020304" pitchFamily="18" charset="0"/>
                          </a:rPr>
                          <m:t>n</m:t>
                        </m:r>
                      </m:e>
                      <m:sup>
                        <m:r>
                          <a:rPr lang="en-US" altLang="zh-CN" i="1" kern="0">
                            <a:latin typeface="Cambria Math" panose="02040503050406030204" pitchFamily="18" charset="0"/>
                          </a:rPr>
                          <m:t>𝑑</m:t>
                        </m:r>
                      </m:sup>
                    </m:sSup>
                  </m:oMath>
                </a14:m>
                <a:r>
                  <a:rPr lang="en-US" altLang="zh-CN" i="1" dirty="0" smtClean="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a&gt;0, </a:t>
                </a:r>
                <a:r>
                  <a:rPr lang="en-US" altLang="zh-CN" i="1" dirty="0" smtClean="0">
                    <a:latin typeface="Times New Roman" panose="02020603050405020304" pitchFamily="18" charset="0"/>
                    <a:cs typeface="Times New Roman" panose="02020603050405020304" pitchFamily="18" charset="0"/>
                  </a:rPr>
                  <a:t>b&gt;0; </a:t>
                </a:r>
                <a:r>
                  <a:rPr lang="zh-CN" altLang="en-US" dirty="0" smtClean="0">
                    <a:latin typeface="Times New Roman" panose="02020603050405020304" pitchFamily="18" charset="0"/>
                    <a:cs typeface="Times New Roman" panose="02020603050405020304" pitchFamily="18" charset="0"/>
                  </a:rPr>
                  <a:t>𝑖𝑓 </a:t>
                </a:r>
                <a:r>
                  <a:rPr lang="zh-CN" altLang="en-US" i="1" dirty="0" smtClean="0">
                    <a:latin typeface="Times New Roman" panose="02020603050405020304" pitchFamily="18" charset="0"/>
                    <a:cs typeface="Times New Roman" panose="02020603050405020304" pitchFamily="18" charset="0"/>
                  </a:rPr>
                  <a:t>𝑐 </a:t>
                </a:r>
                <a:r>
                  <a:rPr lang="en-US" altLang="zh-CN" i="1" dirty="0" smtClean="0">
                    <a:latin typeface="Times New Roman" panose="02020603050405020304" pitchFamily="18" charset="0"/>
                    <a:cs typeface="Times New Roman" panose="02020603050405020304" pitchFamily="18" charset="0"/>
                  </a:rPr>
                  <a:t>&lt;</a:t>
                </a:r>
                <a:r>
                  <a:rPr lang="zh-CN" altLang="en-US" i="1" dirty="0" smtClean="0">
                    <a:latin typeface="Times New Roman" panose="02020603050405020304" pitchFamily="18" charset="0"/>
                    <a:cs typeface="Times New Roman" panose="02020603050405020304" pitchFamily="18" charset="0"/>
                  </a:rPr>
                  <a:t>𝑑</a:t>
                </a:r>
                <a:r>
                  <a:rPr lang="en-US" altLang="zh-CN" i="1" dirty="0">
                    <a:latin typeface="Times New Roman" panose="02020603050405020304" pitchFamily="18" charset="0"/>
                    <a:cs typeface="Times New Roman" panose="02020603050405020304" pitchFamily="18" charset="0"/>
                  </a:rPr>
                  <a:t>, </a:t>
                </a:r>
                <a:r>
                  <a:rPr lang="zh-CN" altLang="en-US" i="1" dirty="0" smtClean="0">
                    <a:latin typeface="Times New Roman" panose="02020603050405020304" pitchFamily="18" charset="0"/>
                    <a:cs typeface="Times New Roman" panose="02020603050405020304" pitchFamily="18" charset="0"/>
                  </a:rPr>
                  <a:t>𝑓</a:t>
                </a:r>
                <a:r>
                  <a:rPr lang="en-US" altLang="zh-CN" dirty="0" smtClean="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a:t>
                </a:r>
                <a:r>
                  <a:rPr lang="en-US" altLang="zh-CN" i="1"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t>
                </a:r>
                <a:r>
                  <a:rPr lang="en-US" altLang="zh-CN" i="1" dirty="0" smtClean="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g(n</a:t>
                </a:r>
                <a:r>
                  <a:rPr lang="en-US" altLang="zh-CN" i="1"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𝑖𝑓 </a:t>
                </a:r>
                <a:r>
                  <a:rPr lang="zh-CN" altLang="en-US" i="1" dirty="0" smtClean="0">
                    <a:latin typeface="Times New Roman" panose="02020603050405020304" pitchFamily="18" charset="0"/>
                    <a:cs typeface="Times New Roman" panose="02020603050405020304" pitchFamily="18" charset="0"/>
                  </a:rPr>
                  <a:t>𝑐 </a:t>
                </a:r>
                <a:r>
                  <a:rPr lang="en-US" altLang="zh-CN" i="1" dirty="0" smtClean="0">
                    <a:latin typeface="Times New Roman" panose="02020603050405020304" pitchFamily="18" charset="0"/>
                    <a:cs typeface="Times New Roman" panose="02020603050405020304" pitchFamily="18" charset="0"/>
                  </a:rPr>
                  <a:t>=</a:t>
                </a:r>
                <a:r>
                  <a:rPr lang="zh-CN" altLang="en-US" i="1" dirty="0">
                    <a:latin typeface="Times New Roman" panose="02020603050405020304" pitchFamily="18" charset="0"/>
                    <a:cs typeface="Times New Roman" panose="02020603050405020304" pitchFamily="18" charset="0"/>
                  </a:rPr>
                  <a:t>𝑑</a:t>
                </a:r>
                <a:r>
                  <a:rPr lang="en-US" altLang="zh-CN" i="1" dirty="0">
                    <a:latin typeface="Times New Roman" panose="02020603050405020304" pitchFamily="18" charset="0"/>
                    <a:cs typeface="Times New Roman" panose="02020603050405020304" pitchFamily="18" charset="0"/>
                  </a:rPr>
                  <a:t>, </a:t>
                </a:r>
                <a:r>
                  <a:rPr lang="zh-CN" altLang="en-US" i="1" dirty="0" smtClean="0">
                    <a:latin typeface="Times New Roman" panose="02020603050405020304" pitchFamily="18" charset="0"/>
                    <a:cs typeface="Times New Roman" panose="02020603050405020304" pitchFamily="18" charset="0"/>
                  </a:rPr>
                  <a:t>𝑓</a:t>
                </a:r>
                <a:r>
                  <a:rPr lang="en-US" altLang="zh-CN" dirty="0" smtClean="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a:t>
                </a:r>
                <a:r>
                  <a:rPr lang="en-US" altLang="zh-CN" i="1"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g</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 </a:t>
                </a:r>
                <a:endParaRPr lang="en-US" altLang="zh-CN" kern="0" dirty="0" smtClean="0">
                  <a:latin typeface="Times New Roman" panose="02020603050405020304" pitchFamily="18" charset="0"/>
                  <a:cs typeface="Times New Roman" panose="02020603050405020304" pitchFamily="18" charset="0"/>
                </a:endParaRPr>
              </a:p>
            </p:txBody>
          </p:sp>
        </mc:Choice>
        <mc:Fallback xmlns="">
          <p:sp>
            <p:nvSpPr>
              <p:cNvPr id="12" name="Content Placeholder 2">
                <a:extLst>
                  <a:ext uri="{FF2B5EF4-FFF2-40B4-BE49-F238E27FC236}">
                    <a16:creationId xmlns:a16="http://schemas.microsoft.com/office/drawing/2014/main" id="{2A7682A4-6AB9-6744-8AD6-1FF02C1614AF}"/>
                  </a:ext>
                </a:extLst>
              </p:cNvPr>
              <p:cNvSpPr txBox="1">
                <a:spLocks noRot="1" noChangeAspect="1" noMove="1" noResize="1" noEditPoints="1" noAdjustHandles="1" noChangeArrowheads="1" noChangeShapeType="1" noTextEdit="1"/>
              </p:cNvSpPr>
              <p:nvPr/>
            </p:nvSpPr>
            <p:spPr bwMode="auto">
              <a:xfrm>
                <a:off x="788590" y="1976207"/>
                <a:ext cx="8347870" cy="380625"/>
              </a:xfrm>
              <a:prstGeom prst="rect">
                <a:avLst/>
              </a:prstGeom>
              <a:blipFill>
                <a:blip r:embed="rId6"/>
                <a:stretch>
                  <a:fillRect l="-511" t="-26984" b="-34285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5" name="Picture 5">
            <a:extLst>
              <a:ext uri="{FF2B5EF4-FFF2-40B4-BE49-F238E27FC236}">
                <a16:creationId xmlns:a16="http://schemas.microsoft.com/office/drawing/2014/main" id="{843DD414-2C00-0643-B12E-C5AD006E77F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6667" y="4287803"/>
            <a:ext cx="8051028" cy="107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a:extLst>
              <a:ext uri="{FF2B5EF4-FFF2-40B4-BE49-F238E27FC236}">
                <a16:creationId xmlns:a16="http://schemas.microsoft.com/office/drawing/2014/main" id="{5690D7BB-AED9-2F49-89D3-AB2F5882E5F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2866" y="5181601"/>
            <a:ext cx="7868739" cy="98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70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a:extLst>
              <a:ext uri="{FF2B5EF4-FFF2-40B4-BE49-F238E27FC236}">
                <a16:creationId xmlns:a16="http://schemas.microsoft.com/office/drawing/2014/main" id="{3BBD9776-FDF3-E74C-95C6-411591A5A58C}"/>
              </a:ext>
            </a:extLst>
          </p:cNvPr>
          <p:cNvSpPr>
            <a:spLocks noGrp="1" noChangeArrowheads="1"/>
          </p:cNvSpPr>
          <p:nvPr>
            <p:ph type="body" idx="1"/>
          </p:nvPr>
        </p:nvSpPr>
        <p:spPr>
          <a:xfrm>
            <a:off x="796924" y="2003426"/>
            <a:ext cx="8347075" cy="4114800"/>
          </a:xfrm>
        </p:spPr>
        <p:txBody>
          <a:bodyPr/>
          <a:lstStyle/>
          <a:p>
            <a:r>
              <a:rPr lang="zh-CN" altLang="en-US" dirty="0">
                <a:latin typeface="Times New Roman" panose="02020603050405020304" pitchFamily="18" charset="0"/>
                <a:cs typeface="Times New Roman" panose="02020603050405020304" pitchFamily="18" charset="0"/>
              </a:rPr>
              <a:t>进行算法的时间复杂度分析</a:t>
            </a:r>
            <a:r>
              <a:rPr lang="zh-CN" altLang="en-US" dirty="0" smtClean="0">
                <a:latin typeface="Times New Roman" panose="02020603050405020304" pitchFamily="18" charset="0"/>
                <a:cs typeface="Times New Roman" panose="02020603050405020304" pitchFamily="18" charset="0"/>
              </a:rPr>
              <a:t>，即求其</a:t>
            </a:r>
            <a:r>
              <a:rPr lang="en-US" altLang="zh-CN" i="1" dirty="0" smtClean="0">
                <a:latin typeface="Times New Roman" panose="02020603050405020304" pitchFamily="18" charset="0"/>
                <a:cs typeface="Times New Roman" panose="02020603050405020304" pitchFamily="18" charset="0"/>
              </a:rPr>
              <a:t>T(n</a:t>
            </a:r>
            <a:r>
              <a:rPr lang="en-US" altLang="zh-CN" i="1"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，并用</a:t>
            </a:r>
            <a:r>
              <a:rPr lang="en-US" altLang="zh-CN" i="1" dirty="0">
                <a:latin typeface="Times New Roman" panose="02020603050405020304" pitchFamily="18" charset="0"/>
                <a:cs typeface="Times New Roman" panose="02020603050405020304" pitchFamily="18" charset="0"/>
              </a:rPr>
              <a:t>O</a:t>
            </a:r>
            <a:r>
              <a:rPr lang="zh-CN" altLang="en-US"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Ω</a:t>
            </a:r>
            <a:r>
              <a:rPr lang="zh-CN" altLang="en-US" dirty="0" smtClean="0">
                <a:latin typeface="Times New Roman" panose="02020603050405020304" pitchFamily="18" charset="0"/>
                <a:cs typeface="Times New Roman" panose="02020603050405020304" pitchFamily="18" charset="0"/>
              </a:rPr>
              <a:t>或</a:t>
            </a:r>
            <a:r>
              <a:rPr lang="en-US" altLang="zh-CN" i="1" dirty="0" smtClean="0">
                <a:latin typeface="Times New Roman" panose="02020603050405020304" pitchFamily="18" charset="0"/>
                <a:cs typeface="Times New Roman" panose="02020603050405020304" pitchFamily="18" charset="0"/>
              </a:rPr>
              <a:t>Θ</a:t>
            </a:r>
            <a:r>
              <a:rPr lang="zh-CN" altLang="en-US" dirty="0">
                <a:latin typeface="Times New Roman" panose="02020603050405020304" pitchFamily="18" charset="0"/>
                <a:cs typeface="Times New Roman" panose="02020603050405020304" pitchFamily="18" charset="0"/>
              </a:rPr>
              <a:t>以尽可能简单的形式进行</a:t>
            </a:r>
            <a:r>
              <a:rPr lang="zh-CN" altLang="en-US" dirty="0" smtClean="0">
                <a:latin typeface="Times New Roman" panose="02020603050405020304" pitchFamily="18" charset="0"/>
                <a:cs typeface="Times New Roman" panose="02020603050405020304" pitchFamily="18" charset="0"/>
              </a:rPr>
              <a:t>表示</a:t>
            </a:r>
            <a:endParaRPr lang="zh-CN" altLang="en-US"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理想情况下，希望能够使用</a:t>
            </a:r>
            <a:r>
              <a:rPr lang="en-US" altLang="zh-CN" i="1" dirty="0">
                <a:latin typeface="Times New Roman" panose="02020603050405020304" pitchFamily="18" charset="0"/>
                <a:cs typeface="Times New Roman" panose="02020603050405020304" pitchFamily="18" charset="0"/>
              </a:rPr>
              <a:t>Θ</a:t>
            </a:r>
            <a:r>
              <a:rPr lang="zh-CN" altLang="en-US" dirty="0">
                <a:latin typeface="Times New Roman" panose="02020603050405020304" pitchFamily="18" charset="0"/>
                <a:cs typeface="Times New Roman" panose="02020603050405020304" pitchFamily="18" charset="0"/>
              </a:rPr>
              <a:t>表示算法的时间复杂性。退而求其次，可以使用</a:t>
            </a:r>
            <a:r>
              <a:rPr lang="en-US" altLang="zh-CN" i="1" dirty="0">
                <a:latin typeface="Times New Roman" panose="02020603050405020304" pitchFamily="18" charset="0"/>
                <a:cs typeface="Times New Roman" panose="02020603050405020304" pitchFamily="18" charset="0"/>
              </a:rPr>
              <a:t>O</a:t>
            </a:r>
            <a:r>
              <a:rPr lang="zh-CN" altLang="en-US" dirty="0">
                <a:latin typeface="Times New Roman" panose="02020603050405020304" pitchFamily="18" charset="0"/>
                <a:cs typeface="Times New Roman" panose="02020603050405020304" pitchFamily="18" charset="0"/>
              </a:rPr>
              <a:t>或是</a:t>
            </a:r>
            <a:r>
              <a:rPr lang="en-US" altLang="zh-CN" i="1" dirty="0" smtClean="0">
                <a:latin typeface="Times New Roman" panose="02020603050405020304" pitchFamily="18" charset="0"/>
                <a:cs typeface="Times New Roman" panose="02020603050405020304" pitchFamily="18" charset="0"/>
              </a:rPr>
              <a:t>Ω</a:t>
            </a:r>
            <a:endParaRPr lang="zh-CN" altLang="en-US" i="1"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使用</a:t>
            </a:r>
            <a:r>
              <a:rPr lang="en-US" altLang="zh-CN" i="1" dirty="0">
                <a:latin typeface="Times New Roman" panose="02020603050405020304" pitchFamily="18" charset="0"/>
                <a:cs typeface="Times New Roman" panose="02020603050405020304" pitchFamily="18" charset="0"/>
              </a:rPr>
              <a:t>O</a:t>
            </a:r>
            <a:r>
              <a:rPr lang="zh-CN" altLang="en-US" dirty="0">
                <a:latin typeface="Times New Roman" panose="02020603050405020304" pitchFamily="18" charset="0"/>
                <a:cs typeface="Times New Roman" panose="02020603050405020304" pitchFamily="18" charset="0"/>
              </a:rPr>
              <a:t>时，希望估计的上界的阶</a:t>
            </a:r>
            <a:r>
              <a:rPr lang="zh-CN" altLang="en-US" dirty="0" smtClean="0">
                <a:latin typeface="Times New Roman" panose="02020603050405020304" pitchFamily="18" charset="0"/>
                <a:cs typeface="Times New Roman" panose="02020603050405020304" pitchFamily="18" charset="0"/>
              </a:rPr>
              <a:t>越小越好</a:t>
            </a:r>
            <a:endParaRPr lang="zh-CN" altLang="en-US"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使用</a:t>
            </a:r>
            <a:r>
              <a:rPr lang="en-US" altLang="zh-CN" i="1" dirty="0">
                <a:latin typeface="Times New Roman" panose="02020603050405020304" pitchFamily="18" charset="0"/>
                <a:cs typeface="Times New Roman" panose="02020603050405020304" pitchFamily="18" charset="0"/>
              </a:rPr>
              <a:t>Ω</a:t>
            </a:r>
            <a:r>
              <a:rPr lang="zh-CN" altLang="en-US" dirty="0">
                <a:latin typeface="Times New Roman" panose="02020603050405020304" pitchFamily="18" charset="0"/>
                <a:cs typeface="Times New Roman" panose="02020603050405020304" pitchFamily="18" charset="0"/>
              </a:rPr>
              <a:t>时，希望估计的下界的阶</a:t>
            </a:r>
            <a:r>
              <a:rPr lang="zh-CN" altLang="en-US" dirty="0" smtClean="0">
                <a:latin typeface="Times New Roman" panose="02020603050405020304" pitchFamily="18" charset="0"/>
                <a:cs typeface="Times New Roman" panose="02020603050405020304" pitchFamily="18" charset="0"/>
              </a:rPr>
              <a:t>越大越好</a:t>
            </a:r>
            <a:endParaRPr lang="zh-CN" altLang="en-US" sz="2400" dirty="0">
              <a:latin typeface="Times New Roman" panose="02020603050405020304" pitchFamily="18" charset="0"/>
              <a:cs typeface="Times New Roman" panose="02020603050405020304" pitchFamily="18" charset="0"/>
            </a:endParaRPr>
          </a:p>
        </p:txBody>
      </p:sp>
      <p:sp>
        <p:nvSpPr>
          <p:cNvPr id="110595" name="幻灯片编号占位符 3">
            <a:extLst>
              <a:ext uri="{FF2B5EF4-FFF2-40B4-BE49-F238E27FC236}">
                <a16:creationId xmlns:a16="http://schemas.microsoft.com/office/drawing/2014/main" id="{E9EA929C-DA94-6F49-B8BC-C56BDBC8D4B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r>
              <a:rPr kumimoji="0" lang="en-US" altLang="zh-CN" sz="1400"/>
              <a:t>56</a:t>
            </a:r>
          </a:p>
        </p:txBody>
      </p:sp>
      <p:sp>
        <p:nvSpPr>
          <p:cNvPr id="6"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lvl="0" eaLnBrk="1" hangingPunct="1"/>
            <a:r>
              <a:rPr lang="zh-CN" altLang="en-US" noProof="0" dirty="0">
                <a:latin typeface="SimHei" panose="02010609060101010101" pitchFamily="49" charset="-122"/>
                <a:ea typeface="SimHei" panose="02010609060101010101" pitchFamily="49" charset="-122"/>
              </a:rPr>
              <a:t>小结</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2">
            <a:extLst>
              <a:ext uri="{FF2B5EF4-FFF2-40B4-BE49-F238E27FC236}">
                <a16:creationId xmlns:a16="http://schemas.microsoft.com/office/drawing/2014/main" id="{A7E95EA2-87EC-C84D-A533-7337A158BCCA}"/>
              </a:ext>
            </a:extLst>
          </p:cNvPr>
          <p:cNvSpPr>
            <a:spLocks noGrp="1"/>
          </p:cNvSpPr>
          <p:nvPr>
            <p:ph idx="1"/>
          </p:nvPr>
        </p:nvSpPr>
        <p:spPr>
          <a:xfrm>
            <a:off x="769938" y="2031013"/>
            <a:ext cx="8374062" cy="4168775"/>
          </a:xfrm>
        </p:spPr>
        <p:txBody>
          <a:bodyPr/>
          <a:lstStyle/>
          <a:p>
            <a:pPr eaLnBrk="1" hangingPunct="1">
              <a:lnSpc>
                <a:spcPct val="90000"/>
              </a:lnSpc>
            </a:pPr>
            <a:r>
              <a:rPr lang="zh-CN" altLang="en-US" dirty="0">
                <a:latin typeface="Times New Roman" panose="02020603050405020304" pitchFamily="18" charset="0"/>
                <a:cs typeface="Times New Roman" panose="02020603050405020304" pitchFamily="18" charset="0"/>
              </a:rPr>
              <a:t>空间</a:t>
            </a:r>
            <a:r>
              <a:rPr lang="zh-CN" altLang="en-US" dirty="0" smtClean="0">
                <a:latin typeface="Times New Roman" panose="02020603050405020304" pitchFamily="18" charset="0"/>
                <a:cs typeface="Times New Roman" panose="02020603050405020304" pitchFamily="18" charset="0"/>
              </a:rPr>
              <a:t>复杂性</a:t>
            </a:r>
            <a:endParaRPr lang="en-US" altLang="zh-CN" dirty="0">
              <a:latin typeface="Times New Roman" panose="02020603050405020304" pitchFamily="18" charset="0"/>
              <a:cs typeface="Times New Roman" panose="02020603050405020304" pitchFamily="18" charset="0"/>
            </a:endParaRPr>
          </a:p>
          <a:p>
            <a:pPr lvl="1" eaLnBrk="1" hangingPunct="1">
              <a:lnSpc>
                <a:spcPct val="90000"/>
              </a:lnSpc>
            </a:pPr>
            <a:r>
              <a:rPr lang="zh-CN" altLang="en-US" dirty="0">
                <a:latin typeface="Times New Roman" panose="02020603050405020304" pitchFamily="18" charset="0"/>
                <a:cs typeface="Times New Roman" panose="02020603050405020304" pitchFamily="18" charset="0"/>
              </a:rPr>
              <a:t>为了求解问题的实例而执行的计算步骤所需要的内存空间数目</a:t>
            </a:r>
            <a:endParaRPr lang="en-US" altLang="zh-CN" dirty="0">
              <a:latin typeface="Times New Roman" panose="02020603050405020304" pitchFamily="18" charset="0"/>
              <a:cs typeface="Times New Roman" panose="02020603050405020304" pitchFamily="18" charset="0"/>
            </a:endParaRPr>
          </a:p>
          <a:p>
            <a:pPr eaLnBrk="1" hangingPunct="1">
              <a:lnSpc>
                <a:spcPct val="90000"/>
              </a:lnSpc>
            </a:pPr>
            <a:r>
              <a:rPr lang="zh-CN" altLang="en-US" dirty="0">
                <a:latin typeface="Times New Roman" panose="02020603050405020304" pitchFamily="18" charset="0"/>
                <a:cs typeface="Times New Roman" panose="02020603050405020304" pitchFamily="18" charset="0"/>
              </a:rPr>
              <a:t>空间</a:t>
            </a:r>
            <a:r>
              <a:rPr lang="zh-CN" altLang="en-US" dirty="0" smtClean="0">
                <a:latin typeface="Times New Roman" panose="02020603050405020304" pitchFamily="18" charset="0"/>
                <a:cs typeface="Times New Roman" panose="02020603050405020304" pitchFamily="18" charset="0"/>
              </a:rPr>
              <a:t>复杂性不可能</a:t>
            </a:r>
            <a:r>
              <a:rPr lang="zh-CN" altLang="en-US" dirty="0">
                <a:latin typeface="Times New Roman" panose="02020603050405020304" pitchFamily="18" charset="0"/>
                <a:cs typeface="Times New Roman" panose="02020603050405020304" pitchFamily="18" charset="0"/>
              </a:rPr>
              <a:t>超过时间复杂性</a:t>
            </a:r>
            <a:r>
              <a:rPr lang="en-US" altLang="zh-CN" i="1" dirty="0" smtClean="0">
                <a:latin typeface="Times New Roman" panose="02020603050405020304" pitchFamily="18" charset="0"/>
                <a:cs typeface="Times New Roman" panose="02020603050405020304" pitchFamily="18" charset="0"/>
              </a:rPr>
              <a:t>S(n</a:t>
            </a:r>
            <a:r>
              <a:rPr lang="en-US" altLang="zh-CN" i="1" dirty="0">
                <a:latin typeface="Times New Roman" panose="02020603050405020304" pitchFamily="18" charset="0"/>
                <a:cs typeface="Times New Roman" panose="02020603050405020304" pitchFamily="18" charset="0"/>
              </a:rPr>
              <a:t>)=O(T(n))</a:t>
            </a:r>
          </a:p>
          <a:p>
            <a:pPr eaLnBrk="1" hangingPunct="1">
              <a:lnSpc>
                <a:spcPct val="90000"/>
              </a:lnSpc>
            </a:pPr>
            <a:r>
              <a:rPr lang="zh-CN" altLang="en-US" dirty="0">
                <a:latin typeface="Times New Roman" panose="02020603050405020304" pitchFamily="18" charset="0"/>
                <a:cs typeface="Times New Roman" panose="02020603050405020304" pitchFamily="18" charset="0"/>
              </a:rPr>
              <a:t>例子</a:t>
            </a:r>
            <a:endParaRPr lang="en-US" altLang="zh-CN" dirty="0">
              <a:latin typeface="Times New Roman" panose="02020603050405020304" pitchFamily="18" charset="0"/>
              <a:cs typeface="Times New Roman" panose="02020603050405020304" pitchFamily="18" charset="0"/>
            </a:endParaRPr>
          </a:p>
          <a:p>
            <a:pPr lvl="1" eaLnBrk="1" hangingPunct="1">
              <a:lnSpc>
                <a:spcPct val="90000"/>
              </a:lnSpc>
            </a:pPr>
            <a:r>
              <a:rPr lang="zh-CN" altLang="en-US" dirty="0">
                <a:latin typeface="Times New Roman" panose="02020603050405020304" pitchFamily="18" charset="0"/>
                <a:cs typeface="Times New Roman" panose="02020603050405020304" pitchFamily="18" charset="0"/>
              </a:rPr>
              <a:t>选择排序的空间复杂性为</a:t>
            </a:r>
            <a:r>
              <a:rPr lang="en-US" altLang="zh-CN" dirty="0" err="1">
                <a:latin typeface="Times New Roman" panose="02020603050405020304" pitchFamily="18" charset="0"/>
                <a:cs typeface="Times New Roman" panose="02020603050405020304" pitchFamily="18" charset="0"/>
              </a:rPr>
              <a:t>Θ</a:t>
            </a:r>
            <a:r>
              <a:rPr lang="en-US" altLang="zh-CN" dirty="0">
                <a:latin typeface="Times New Roman" panose="02020603050405020304" pitchFamily="18" charset="0"/>
                <a:cs typeface="Times New Roman" panose="02020603050405020304" pitchFamily="18" charset="0"/>
              </a:rPr>
              <a:t>(1)</a:t>
            </a:r>
          </a:p>
          <a:p>
            <a:pPr lvl="1" eaLnBrk="1" hangingPunct="1">
              <a:lnSpc>
                <a:spcPct val="90000"/>
              </a:lnSpc>
            </a:pPr>
            <a:r>
              <a:rPr lang="zh-CN" altLang="en-US" dirty="0">
                <a:latin typeface="Times New Roman" panose="02020603050405020304" pitchFamily="18" charset="0"/>
                <a:cs typeface="Times New Roman" panose="02020603050405020304" pitchFamily="18" charset="0"/>
              </a:rPr>
              <a:t>合并排序的空间复杂性为</a:t>
            </a:r>
            <a:r>
              <a:rPr lang="en-US" altLang="zh-CN" dirty="0" err="1">
                <a:latin typeface="Times New Roman" panose="02020603050405020304" pitchFamily="18" charset="0"/>
                <a:cs typeface="Times New Roman" panose="02020603050405020304" pitchFamily="18" charset="0"/>
              </a:rPr>
              <a:t>Θ</a:t>
            </a:r>
            <a:r>
              <a:rPr lang="en-US" altLang="zh-CN" dirty="0">
                <a:latin typeface="Times New Roman" panose="02020603050405020304" pitchFamily="18" charset="0"/>
                <a:cs typeface="Times New Roman" panose="02020603050405020304" pitchFamily="18" charset="0"/>
              </a:rPr>
              <a:t>(n)</a:t>
            </a:r>
          </a:p>
          <a:p>
            <a:pPr lvl="1" eaLnBrk="1" hangingPunct="1">
              <a:lnSpc>
                <a:spcPct val="90000"/>
              </a:lnSpc>
            </a:pPr>
            <a:endParaRPr lang="en-US" altLang="zh-CN" dirty="0"/>
          </a:p>
        </p:txBody>
      </p:sp>
      <p:sp>
        <p:nvSpPr>
          <p:cNvPr id="36867" name="幻灯片编号占位符 3">
            <a:extLst>
              <a:ext uri="{FF2B5EF4-FFF2-40B4-BE49-F238E27FC236}">
                <a16:creationId xmlns:a16="http://schemas.microsoft.com/office/drawing/2014/main" id="{BD1CDA38-EB62-5347-AD35-A125E44B66F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FC3B6B-75BB-3140-A242-B3E24FDC927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endParaRPr>
          </a:p>
        </p:txBody>
      </p:sp>
      <p:sp>
        <p:nvSpPr>
          <p:cNvPr id="6"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4400" b="0" i="0" u="none" strike="noStrike" kern="120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1.3.2</a:t>
            </a:r>
            <a:r>
              <a:rPr kumimoji="1" lang="ja-JP" altLang="en-US" sz="4400" b="0" i="0" u="none" strike="noStrike" kern="120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 </a:t>
            </a:r>
            <a:r>
              <a:rPr kumimoji="1" lang="zh-CN" altLang="en-US" sz="4400" b="0" i="0" u="none" strike="noStrike" kern="120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空间</a:t>
            </a:r>
            <a:r>
              <a:rPr kumimoji="1" lang="zh-CN" altLang="en-US"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复杂性</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49295252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幻灯片编号占位符 3">
            <a:extLst>
              <a:ext uri="{FF2B5EF4-FFF2-40B4-BE49-F238E27FC236}">
                <a16:creationId xmlns:a16="http://schemas.microsoft.com/office/drawing/2014/main" id="{BD1CDA38-EB62-5347-AD35-A125E44B66F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FC3B6B-75BB-3140-A242-B3E24FDC927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endParaRPr>
          </a:p>
        </p:txBody>
      </p:sp>
      <p:sp>
        <p:nvSpPr>
          <p:cNvPr id="7"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例子</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pic>
        <p:nvPicPr>
          <p:cNvPr id="8" name="图片 2">
            <a:extLst>
              <a:ext uri="{FF2B5EF4-FFF2-40B4-BE49-F238E27FC236}">
                <a16:creationId xmlns:a16="http://schemas.microsoft.com/office/drawing/2014/main" id="{79459BE6-4F45-8B40-B677-AEBDBD7F64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03500"/>
            <a:ext cx="914400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238259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7" name="幻灯片编号占位符 3">
            <a:extLst>
              <a:ext uri="{FF2B5EF4-FFF2-40B4-BE49-F238E27FC236}">
                <a16:creationId xmlns:a16="http://schemas.microsoft.com/office/drawing/2014/main" id="{BD1CDA38-EB62-5347-AD35-A125E44B66F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FC3B6B-75BB-3140-A242-B3E24FDC927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endParaRPr>
          </a:p>
        </p:txBody>
      </p:sp>
      <p:sp>
        <p:nvSpPr>
          <p:cNvPr id="3" name="矩形 1">
            <a:extLst>
              <a:ext uri="{FF2B5EF4-FFF2-40B4-BE49-F238E27FC236}">
                <a16:creationId xmlns:a16="http://schemas.microsoft.com/office/drawing/2014/main" id="{D56248D7-1454-F843-BBD5-8ACCAD19B469}"/>
              </a:ext>
            </a:extLst>
          </p:cNvPr>
          <p:cNvSpPr>
            <a:spLocks noChangeArrowheads="1"/>
          </p:cNvSpPr>
          <p:nvPr/>
        </p:nvSpPr>
        <p:spPr bwMode="auto">
          <a:xfrm>
            <a:off x="444264" y="2124237"/>
            <a:ext cx="84264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算法</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1</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：将所有的歌曲按照评分复制其编号，如歌曲</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1</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的评分为</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5.5</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，就将</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1</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复制</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55</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，歌曲</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10</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评分为</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6.6</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，则将</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10</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复制</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66</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。然后随机的从这些编号中选取一个编号，选到的编号即为播放曲目。</a:t>
            </a:r>
            <a:endParaRPr kumimoji="0" lang="zh-CN"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此算法的时间复杂度为</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O(1)</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，空间复杂度为</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O(n*E[</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歌曲的评分</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*10])</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a:t>
            </a:r>
            <a:endParaRPr kumimoji="0" lang="zh-CN"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4" name="矩形 3">
            <a:extLst>
              <a:ext uri="{FF2B5EF4-FFF2-40B4-BE49-F238E27FC236}">
                <a16:creationId xmlns:a16="http://schemas.microsoft.com/office/drawing/2014/main" id="{F33FD433-CFD5-6F45-93B0-E98347C78423}"/>
              </a:ext>
            </a:extLst>
          </p:cNvPr>
          <p:cNvSpPr>
            <a:spLocks noChangeArrowheads="1"/>
          </p:cNvSpPr>
          <p:nvPr/>
        </p:nvSpPr>
        <p:spPr bwMode="auto">
          <a:xfrm>
            <a:off x="403877" y="3647565"/>
            <a:ext cx="8507226"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算法</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2</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：将所有的歌曲按照评分排列，并根据评分生成随机区间，然后总区间的一个随机值，这个值落在哪个区间，即播放相应的歌曲。如有</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4</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首歌其评分为</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[1,1.5,2,2]</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，则生成区间</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[0-1, 1-2.5, 2.5-4.5, 4.5-6.5]4</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个区间，然后在</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[0-6.5]</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取一个随机数，随机数落在哪个区间，播放相应的歌曲。</a:t>
            </a:r>
            <a:endParaRPr kumimoji="0" lang="zh-CN"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此算法的时间复杂度为</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O(n)</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，空间复杂度为</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O(n)</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a:t>
            </a:r>
            <a:endParaRPr kumimoji="0" lang="zh-CN"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endParaRPr>
          </a:p>
        </p:txBody>
      </p:sp>
      <p:sp>
        <p:nvSpPr>
          <p:cNvPr id="5" name="矩形 3">
            <a:extLst>
              <a:ext uri="{FF2B5EF4-FFF2-40B4-BE49-F238E27FC236}">
                <a16:creationId xmlns:a16="http://schemas.microsoft.com/office/drawing/2014/main" id="{B1ECCCC6-689A-7A48-8C00-627E770AA34E}"/>
              </a:ext>
            </a:extLst>
          </p:cNvPr>
          <p:cNvSpPr>
            <a:spLocks noChangeArrowheads="1"/>
          </p:cNvSpPr>
          <p:nvPr/>
        </p:nvSpPr>
        <p:spPr bwMode="auto">
          <a:xfrm>
            <a:off x="403877" y="5600400"/>
            <a:ext cx="842645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n-ea"/>
                <a:ea typeface="+mn-ea"/>
              </a:rPr>
              <a:t>算法</a:t>
            </a:r>
            <a:r>
              <a:rPr kumimoji="0" lang="zh-CN" altLang="zh-CN" sz="2000" b="0" i="0" u="none" strike="noStrike" kern="1200" cap="none" spc="0" normalizeH="0" baseline="0" noProof="0" dirty="0">
                <a:ln>
                  <a:noFill/>
                </a:ln>
                <a:solidFill>
                  <a:srgbClr val="000000"/>
                </a:solidFill>
                <a:effectLst/>
                <a:uLnTx/>
                <a:uFillTx/>
                <a:latin typeface="+mn-ea"/>
                <a:ea typeface="+mn-ea"/>
              </a:rPr>
              <a:t>3</a:t>
            </a:r>
            <a:r>
              <a:rPr kumimoji="0" lang="zh-CN" altLang="en-US" sz="2000" b="0" i="0" u="none" strike="noStrike" kern="1200" cap="none" spc="0" normalizeH="0" baseline="0" noProof="0" dirty="0">
                <a:ln>
                  <a:noFill/>
                </a:ln>
                <a:solidFill>
                  <a:srgbClr val="000000"/>
                </a:solidFill>
                <a:effectLst/>
                <a:uLnTx/>
                <a:uFillTx/>
                <a:latin typeface="+mn-ea"/>
                <a:ea typeface="+mn-ea"/>
              </a:rPr>
              <a:t>：从</a:t>
            </a:r>
            <a:r>
              <a:rPr kumimoji="0" lang="en-US" altLang="zh-CN" sz="2000" b="0" i="0" u="none" strike="noStrike" kern="1200" cap="none" spc="0" normalizeH="0" baseline="0" noProof="0" dirty="0">
                <a:ln>
                  <a:noFill/>
                </a:ln>
                <a:solidFill>
                  <a:srgbClr val="000000"/>
                </a:solidFill>
                <a:effectLst/>
                <a:uLnTx/>
                <a:uFillTx/>
                <a:latin typeface="+mn-ea"/>
                <a:ea typeface="+mn-ea"/>
              </a:rPr>
              <a:t>1-n</a:t>
            </a:r>
            <a:r>
              <a:rPr kumimoji="0" lang="zh-CN" altLang="en-US" sz="2000" b="0" i="0" u="none" strike="noStrike" kern="1200" cap="none" spc="0" normalizeH="0" baseline="0" noProof="0" dirty="0">
                <a:ln>
                  <a:noFill/>
                </a:ln>
                <a:solidFill>
                  <a:srgbClr val="000000"/>
                </a:solidFill>
                <a:effectLst/>
                <a:uLnTx/>
                <a:uFillTx/>
                <a:latin typeface="+mn-ea"/>
                <a:ea typeface="+mn-ea"/>
              </a:rPr>
              <a:t>选取一个随机数用于随机选取一首歌曲。再从</a:t>
            </a:r>
            <a:r>
              <a:rPr kumimoji="0" lang="en-US" altLang="zh-CN" sz="2000" b="0" i="0" u="none" strike="noStrike" kern="1200" cap="none" spc="0" normalizeH="0" baseline="0" noProof="0" dirty="0">
                <a:ln>
                  <a:noFill/>
                </a:ln>
                <a:solidFill>
                  <a:srgbClr val="000000"/>
                </a:solidFill>
                <a:effectLst/>
                <a:uLnTx/>
                <a:uFillTx/>
                <a:latin typeface="+mn-ea"/>
                <a:ea typeface="+mn-ea"/>
              </a:rPr>
              <a:t>1-10</a:t>
            </a:r>
            <a:r>
              <a:rPr kumimoji="0" lang="zh-CN" altLang="en-US" sz="2000" b="0" i="0" u="none" strike="noStrike" kern="1200" cap="none" spc="0" normalizeH="0" baseline="0" noProof="0" dirty="0">
                <a:ln>
                  <a:noFill/>
                </a:ln>
                <a:solidFill>
                  <a:srgbClr val="000000"/>
                </a:solidFill>
                <a:effectLst/>
                <a:uLnTx/>
                <a:uFillTx/>
                <a:latin typeface="+mn-ea"/>
                <a:ea typeface="+mn-ea"/>
              </a:rPr>
              <a:t>选取一个随机数，当选取歌曲的评分大于这个随机数时，播放歌曲，否则不播放。</a:t>
            </a:r>
            <a:endParaRPr kumimoji="0" lang="en-US" altLang="zh-CN" sz="2000" b="0" i="0" u="none" strike="noStrike" kern="1200" cap="none" spc="0" normalizeH="0" baseline="0" noProof="0" dirty="0">
              <a:ln>
                <a:noFill/>
              </a:ln>
              <a:solidFill>
                <a:srgbClr val="000000"/>
              </a:solidFill>
              <a:effectLst/>
              <a:uLnTx/>
              <a:uFillTx/>
              <a:latin typeface="+mn-ea"/>
              <a:ea typeface="+mn-ea"/>
            </a:endParaRPr>
          </a:p>
          <a:p>
            <a:pPr lvl="0" eaLnBrk="1" hangingPunct="1">
              <a:spcBef>
                <a:spcPct val="0"/>
              </a:spcBef>
              <a:buClrTx/>
              <a:buSzTx/>
              <a:buNone/>
              <a:defRPr/>
            </a:pPr>
            <a:r>
              <a:rPr kumimoji="0" lang="zh-CN" altLang="en-US" sz="2000" dirty="0">
                <a:solidFill>
                  <a:srgbClr val="000000"/>
                </a:solidFill>
                <a:latin typeface="Times New Roman" panose="02020603050405020304" pitchFamily="18" charset="0"/>
              </a:rPr>
              <a:t>此算法的</a:t>
            </a:r>
            <a:r>
              <a:rPr kumimoji="0" lang="zh-CN" altLang="en-US" sz="2000" b="0" i="0" u="none" strike="noStrike" kern="1200" cap="none" spc="0" normalizeH="0" baseline="0" noProof="0" dirty="0" smtClean="0">
                <a:ln>
                  <a:noFill/>
                </a:ln>
                <a:solidFill>
                  <a:srgbClr val="000000"/>
                </a:solidFill>
                <a:effectLst/>
                <a:uLnTx/>
                <a:uFillTx/>
                <a:latin typeface="+mn-ea"/>
                <a:ea typeface="+mn-ea"/>
              </a:rPr>
              <a:t>空间</a:t>
            </a:r>
            <a:r>
              <a:rPr kumimoji="0" lang="zh-CN" altLang="en-US" sz="2000" b="0" i="0" u="none" strike="noStrike" kern="1200" cap="none" spc="0" normalizeH="0" baseline="0" noProof="0" dirty="0">
                <a:ln>
                  <a:noFill/>
                </a:ln>
                <a:solidFill>
                  <a:srgbClr val="000000"/>
                </a:solidFill>
                <a:effectLst/>
                <a:uLnTx/>
                <a:uFillTx/>
                <a:latin typeface="+mn-ea"/>
                <a:ea typeface="+mn-ea"/>
              </a:rPr>
              <a:t>复杂度为</a:t>
            </a:r>
            <a:r>
              <a:rPr kumimoji="0" lang="en-US" altLang="zh-CN" sz="2000" b="0" i="0" u="none" strike="noStrike" kern="1200" cap="none" spc="0" normalizeH="0" baseline="0" noProof="0" dirty="0">
                <a:ln>
                  <a:noFill/>
                </a:ln>
                <a:solidFill>
                  <a:srgbClr val="000000"/>
                </a:solidFill>
                <a:effectLst/>
                <a:uLnTx/>
                <a:uFillTx/>
                <a:latin typeface="+mn-ea"/>
                <a:ea typeface="+mn-ea"/>
              </a:rPr>
              <a:t>0</a:t>
            </a:r>
            <a:r>
              <a:rPr kumimoji="0" lang="zh-CN" altLang="en-US" sz="2000" b="0" i="0" u="none" strike="noStrike" kern="1200" cap="none" spc="0" normalizeH="0" baseline="0" noProof="0" dirty="0">
                <a:ln>
                  <a:noFill/>
                </a:ln>
                <a:solidFill>
                  <a:srgbClr val="000000"/>
                </a:solidFill>
                <a:effectLst/>
                <a:uLnTx/>
                <a:uFillTx/>
                <a:latin typeface="+mn-ea"/>
                <a:ea typeface="+mn-ea"/>
              </a:rPr>
              <a:t>，时间复杂度为随机数的生成</a:t>
            </a:r>
            <a:endParaRPr kumimoji="0" lang="zh-CN" altLang="zh-CN" sz="2000" b="0" i="0" u="none" strike="noStrike" kern="1200" cap="none" spc="0" normalizeH="0" baseline="0" noProof="0" dirty="0">
              <a:ln>
                <a:noFill/>
              </a:ln>
              <a:solidFill>
                <a:srgbClr val="000000"/>
              </a:solidFill>
              <a:effectLst/>
              <a:uLnTx/>
              <a:uFillTx/>
              <a:latin typeface="+mn-ea"/>
              <a:ea typeface="+mn-ea"/>
            </a:endParaRPr>
          </a:p>
        </p:txBody>
      </p:sp>
      <p:sp>
        <p:nvSpPr>
          <p:cNvPr id="6"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例子</a:t>
            </a:r>
            <a:endPar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51465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幻灯片编号占位符 3">
            <a:extLst>
              <a:ext uri="{FF2B5EF4-FFF2-40B4-BE49-F238E27FC236}">
                <a16:creationId xmlns:a16="http://schemas.microsoft.com/office/drawing/2014/main" id="{BD1CDA38-EB62-5347-AD35-A125E44B66F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FC3B6B-75BB-3140-A242-B3E24FDC927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endParaRPr>
          </a:p>
        </p:txBody>
      </p:sp>
      <p:sp>
        <p:nvSpPr>
          <p:cNvPr id="3" name="Rectangle 3">
            <a:extLst>
              <a:ext uri="{FF2B5EF4-FFF2-40B4-BE49-F238E27FC236}">
                <a16:creationId xmlns:a16="http://schemas.microsoft.com/office/drawing/2014/main" id="{2C05D052-71D8-AB46-8C63-972AF7F9928A}"/>
              </a:ext>
            </a:extLst>
          </p:cNvPr>
          <p:cNvSpPr txBox="1">
            <a:spLocks noChangeArrowheads="1"/>
          </p:cNvSpPr>
          <p:nvPr/>
        </p:nvSpPr>
        <p:spPr bwMode="auto">
          <a:xfrm>
            <a:off x="768350" y="2024856"/>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r>
              <a:rPr lang="zh-CN" altLang="en-US" kern="0" smtClean="0"/>
              <a:t>计算迭代次数</a:t>
            </a:r>
          </a:p>
          <a:p>
            <a:r>
              <a:rPr lang="zh-CN" altLang="en-US" kern="0" smtClean="0"/>
              <a:t>频度分析</a:t>
            </a:r>
          </a:p>
          <a:p>
            <a:r>
              <a:rPr lang="zh-CN" altLang="en-US" kern="0" smtClean="0"/>
              <a:t>使用递归方程</a:t>
            </a:r>
          </a:p>
          <a:p>
            <a:endParaRPr lang="zh-CN" altLang="en-US" kern="0" dirty="0"/>
          </a:p>
        </p:txBody>
      </p:sp>
      <p:sp>
        <p:nvSpPr>
          <p:cNvPr id="4"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4400" b="0" i="0" u="none" strike="noStrike" kern="120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1.3.3</a:t>
            </a:r>
            <a:r>
              <a:rPr kumimoji="1" lang="ja-JP" altLang="en-US" sz="4400" b="0" i="0" u="none" strike="noStrike" kern="120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 </a:t>
            </a:r>
            <a:r>
              <a:rPr kumimoji="1" lang="zh-CN" altLang="en-US"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估计</a:t>
            </a:r>
            <a:r>
              <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rPr>
              <a:t>算法的时间复杂度</a:t>
            </a:r>
          </a:p>
        </p:txBody>
      </p:sp>
    </p:spTree>
    <p:extLst>
      <p:ext uri="{BB962C8B-B14F-4D97-AF65-F5344CB8AC3E}">
        <p14:creationId xmlns:p14="http://schemas.microsoft.com/office/powerpoint/2010/main" val="401807482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幻灯片编号占位符 3">
            <a:extLst>
              <a:ext uri="{FF2B5EF4-FFF2-40B4-BE49-F238E27FC236}">
                <a16:creationId xmlns:a16="http://schemas.microsoft.com/office/drawing/2014/main" id="{BD1CDA38-EB62-5347-AD35-A125E44B66F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FC3B6B-75BB-3140-A242-B3E24FDC927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endParaRPr>
          </a:p>
        </p:txBody>
      </p:sp>
      <p:sp>
        <p:nvSpPr>
          <p:cNvPr id="3" name="Rectangle 3">
            <a:extLst>
              <a:ext uri="{FF2B5EF4-FFF2-40B4-BE49-F238E27FC236}">
                <a16:creationId xmlns:a16="http://schemas.microsoft.com/office/drawing/2014/main" id="{33876FFD-D2FF-2245-AE67-508848B8C7F4}"/>
              </a:ext>
            </a:extLst>
          </p:cNvPr>
          <p:cNvSpPr txBox="1">
            <a:spLocks noChangeArrowheads="1"/>
          </p:cNvSpPr>
          <p:nvPr/>
        </p:nvSpPr>
        <p:spPr bwMode="auto">
          <a:xfrm>
            <a:off x="704850" y="2007330"/>
            <a:ext cx="8349503"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pPr eaLnBrk="1" hangingPunct="1">
              <a:lnSpc>
                <a:spcPct val="90000"/>
              </a:lnSpc>
            </a:pPr>
            <a:r>
              <a:rPr lang="zh-CN" altLang="en-US" kern="0" smtClean="0"/>
              <a:t>计算迭代次数</a:t>
            </a:r>
            <a:endParaRPr lang="en-US" altLang="zh-CN" kern="0" smtClean="0">
              <a:latin typeface="Times New Roman" panose="02020603050405020304" pitchFamily="18" charset="0"/>
              <a:cs typeface="Times New Roman" panose="02020603050405020304" pitchFamily="18" charset="0"/>
            </a:endParaRPr>
          </a:p>
          <a:p>
            <a:pPr lvl="1" eaLnBrk="1" hangingPunct="1">
              <a:lnSpc>
                <a:spcPct val="90000"/>
              </a:lnSpc>
            </a:pPr>
            <a:r>
              <a:rPr lang="zh-CN" altLang="en-US" kern="0" smtClean="0"/>
              <a:t>通常，程序的运行时间和程序的迭代次数成比例。因此计算程序的迭代次数就可以作为算法运行时间的指示器。这在很多算法中都可以得到应用，如查找、排序等。</a:t>
            </a:r>
            <a:endParaRPr lang="zh-CN" altLang="en-US" kern="0" dirty="0"/>
          </a:p>
        </p:txBody>
      </p:sp>
      <p:sp>
        <p:nvSpPr>
          <p:cNvPr id="4"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4400" b="0" i="0" u="none" strike="noStrike" kern="120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1.3.3</a:t>
            </a:r>
            <a:r>
              <a:rPr kumimoji="1" lang="ja-JP" altLang="en-US" sz="4400" b="0" i="0" u="none" strike="noStrike" kern="120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 </a:t>
            </a:r>
            <a:r>
              <a:rPr kumimoji="1" lang="zh-CN" altLang="en-US"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估计</a:t>
            </a:r>
            <a:r>
              <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rPr>
              <a:t>算法的时间复杂度</a:t>
            </a:r>
          </a:p>
        </p:txBody>
      </p:sp>
    </p:spTree>
    <p:extLst>
      <p:ext uri="{BB962C8B-B14F-4D97-AF65-F5344CB8AC3E}">
        <p14:creationId xmlns:p14="http://schemas.microsoft.com/office/powerpoint/2010/main" val="17476900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a:extLst>
              <a:ext uri="{FF2B5EF4-FFF2-40B4-BE49-F238E27FC236}">
                <a16:creationId xmlns:a16="http://schemas.microsoft.com/office/drawing/2014/main" id="{BE5896FE-AA7A-8049-A383-506107570E86}"/>
              </a:ext>
            </a:extLst>
          </p:cNvPr>
          <p:cNvSpPr>
            <a:spLocks noGrp="1"/>
          </p:cNvSpPr>
          <p:nvPr>
            <p:ph type="title"/>
          </p:nvPr>
        </p:nvSpPr>
        <p:spPr/>
        <p:txBody>
          <a:bodyPr/>
          <a:lstStyle/>
          <a:p>
            <a:pPr eaLnBrk="1" hangingPunct="1"/>
            <a:r>
              <a:rPr lang="zh-CN" altLang="en-US" dirty="0" smtClean="0">
                <a:latin typeface="黑体" panose="02010609060101010101" pitchFamily="49" charset="-122"/>
                <a:ea typeface="黑体" panose="02010609060101010101" pitchFamily="49" charset="-122"/>
              </a:rPr>
              <a:t>课程意义</a:t>
            </a:r>
            <a:endParaRPr lang="zh-CN" altLang="en-US" dirty="0">
              <a:latin typeface="黑体" panose="02010609060101010101" pitchFamily="49" charset="-122"/>
              <a:ea typeface="黑体" panose="02010609060101010101" pitchFamily="49" charset="-122"/>
            </a:endParaRPr>
          </a:p>
        </p:txBody>
      </p:sp>
      <p:sp>
        <p:nvSpPr>
          <p:cNvPr id="3" name="内容占位符 2">
            <a:extLst>
              <a:ext uri="{FF2B5EF4-FFF2-40B4-BE49-F238E27FC236}">
                <a16:creationId xmlns:a16="http://schemas.microsoft.com/office/drawing/2014/main" id="{AD573B3E-C4AA-C74E-B3C4-290F01859BEA}"/>
              </a:ext>
            </a:extLst>
          </p:cNvPr>
          <p:cNvSpPr>
            <a:spLocks noGrp="1"/>
          </p:cNvSpPr>
          <p:nvPr>
            <p:ph idx="1"/>
          </p:nvPr>
        </p:nvSpPr>
        <p:spPr>
          <a:xfrm>
            <a:off x="763361" y="2008907"/>
            <a:ext cx="7772400" cy="1774116"/>
          </a:xfrm>
        </p:spPr>
        <p:txBody>
          <a:bodyPr>
            <a:normAutofit/>
          </a:bodyPr>
          <a:lstStyle/>
          <a:p>
            <a:pPr eaLnBrk="1" hangingPunct="1">
              <a:buFont typeface="Wingdings" charset="2"/>
              <a:buChar char="n"/>
              <a:defRPr/>
            </a:pPr>
            <a:r>
              <a:rPr lang="zh-CN" altLang="en-US" dirty="0" smtClean="0">
                <a:cs typeface="+mn-cs"/>
              </a:rPr>
              <a:t>算法</a:t>
            </a:r>
            <a:r>
              <a:rPr lang="zh-CN" altLang="en-US" b="1" dirty="0" smtClean="0">
                <a:solidFill>
                  <a:srgbClr val="C00000"/>
                </a:solidFill>
                <a:cs typeface="+mn-cs"/>
              </a:rPr>
              <a:t>有趣</a:t>
            </a:r>
            <a:endParaRPr lang="en-US" altLang="zh-CN" b="1" dirty="0">
              <a:solidFill>
                <a:srgbClr val="C00000"/>
              </a:solidFill>
              <a:cs typeface="+mn-cs"/>
            </a:endParaRPr>
          </a:p>
          <a:p>
            <a:pPr lvl="1" eaLnBrk="1" hangingPunct="1">
              <a:buFont typeface="Wingdings" charset="2"/>
              <a:buChar char="n"/>
              <a:defRPr/>
            </a:pPr>
            <a:r>
              <a:rPr lang="zh-CN" altLang="en-US" dirty="0" smtClean="0"/>
              <a:t>提供一</a:t>
            </a:r>
            <a:r>
              <a:rPr lang="zh-CN" altLang="en-US" dirty="0"/>
              <a:t>个看待世界</a:t>
            </a:r>
            <a:r>
              <a:rPr lang="zh-CN" altLang="en-US" dirty="0" smtClean="0"/>
              <a:t>和看待生活</a:t>
            </a:r>
            <a:r>
              <a:rPr lang="zh-CN" altLang="en-US" dirty="0"/>
              <a:t>的新</a:t>
            </a:r>
            <a:r>
              <a:rPr lang="zh-CN" altLang="en-US" dirty="0" smtClean="0"/>
              <a:t>方式</a:t>
            </a:r>
            <a:endParaRPr lang="en-US" altLang="zh-CN" dirty="0" smtClean="0"/>
          </a:p>
          <a:p>
            <a:pPr lvl="1" eaLnBrk="1" hangingPunct="1">
              <a:buFont typeface="Wingdings" charset="2"/>
              <a:buChar char="n"/>
              <a:defRPr/>
            </a:pPr>
            <a:r>
              <a:rPr lang="zh-CN" altLang="en-US" dirty="0" smtClean="0"/>
              <a:t>如，</a:t>
            </a:r>
            <a:r>
              <a:rPr lang="zh-CN" altLang="zh-CN" dirty="0" smtClean="0"/>
              <a:t>递归、分治</a:t>
            </a:r>
            <a:r>
              <a:rPr lang="zh-CN" altLang="en-US" dirty="0" smtClean="0"/>
              <a:t>、</a:t>
            </a:r>
            <a:r>
              <a:rPr lang="zh-CN" altLang="zh-CN" dirty="0" smtClean="0"/>
              <a:t>优化</a:t>
            </a:r>
            <a:r>
              <a:rPr lang="zh-CN" altLang="en-US" dirty="0" smtClean="0"/>
              <a:t>、</a:t>
            </a:r>
            <a:r>
              <a:rPr lang="zh-CN" altLang="zh-CN" dirty="0" smtClean="0"/>
              <a:t>剪枝等思维</a:t>
            </a:r>
            <a:r>
              <a:rPr lang="zh-CN" altLang="zh-CN" dirty="0"/>
              <a:t>方法</a:t>
            </a:r>
            <a:endParaRPr lang="zh-CN" altLang="en-US" dirty="0"/>
          </a:p>
        </p:txBody>
      </p:sp>
      <p:sp>
        <p:nvSpPr>
          <p:cNvPr id="23555" name="幻灯片编号占位符 3">
            <a:extLst>
              <a:ext uri="{FF2B5EF4-FFF2-40B4-BE49-F238E27FC236}">
                <a16:creationId xmlns:a16="http://schemas.microsoft.com/office/drawing/2014/main" id="{1244E841-C12D-464F-9429-249F47A7FB5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F939D9-24E9-604E-B226-B6738CD69658}"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endParaRPr>
          </a:p>
        </p:txBody>
      </p:sp>
      <p:sp>
        <p:nvSpPr>
          <p:cNvPr id="11" name="内容占位符 2">
            <a:extLst>
              <a:ext uri="{FF2B5EF4-FFF2-40B4-BE49-F238E27FC236}">
                <a16:creationId xmlns:a16="http://schemas.microsoft.com/office/drawing/2014/main" id="{AD573B3E-C4AA-C74E-B3C4-290F01859BEA}"/>
              </a:ext>
            </a:extLst>
          </p:cNvPr>
          <p:cNvSpPr txBox="1">
            <a:spLocks/>
          </p:cNvSpPr>
          <p:nvPr/>
        </p:nvSpPr>
        <p:spPr bwMode="auto">
          <a:xfrm>
            <a:off x="676275" y="4032176"/>
            <a:ext cx="8467725" cy="177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3333CC"/>
              </a:buClr>
              <a:buSzPct val="60000"/>
              <a:buFont typeface="Wingdings" charset="2"/>
              <a:buChar char="n"/>
              <a:tabLst/>
              <a:defRPr/>
            </a:pPr>
            <a:r>
              <a:rPr kumimoji="1" lang="zh-CN" altLang="en-US" sz="3200" b="0" i="0" u="none" strike="noStrike" kern="0" cap="none" spc="0" normalizeH="0" baseline="0" noProof="0" dirty="0" smtClean="0">
                <a:ln>
                  <a:noFill/>
                </a:ln>
                <a:solidFill>
                  <a:srgbClr val="000000"/>
                </a:solidFill>
                <a:effectLst/>
                <a:uLnTx/>
                <a:uFillTx/>
                <a:latin typeface="Tahoma"/>
                <a:ea typeface="SimSun" panose="02010600030101010101" pitchFamily="2" charset="-122"/>
                <a:cs typeface="+mn-cs"/>
              </a:rPr>
              <a:t>算法</a:t>
            </a:r>
            <a:r>
              <a:rPr kumimoji="1" lang="zh-CN" altLang="en-US" sz="3200" b="1" i="0" u="none" strike="noStrike" kern="0" cap="none" spc="0" normalizeH="0" baseline="0" noProof="0" dirty="0" smtClean="0">
                <a:ln>
                  <a:noFill/>
                </a:ln>
                <a:solidFill>
                  <a:srgbClr val="C00000"/>
                </a:solidFill>
                <a:effectLst/>
                <a:uLnTx/>
                <a:uFillTx/>
                <a:latin typeface="Tahoma"/>
                <a:ea typeface="SimSun" panose="02010600030101010101" pitchFamily="2" charset="-122"/>
                <a:cs typeface="+mn-cs"/>
              </a:rPr>
              <a:t>需要</a:t>
            </a:r>
            <a:r>
              <a:rPr kumimoji="1" lang="zh-CN" altLang="en-US" sz="3200" b="1" i="0" u="none" strike="noStrike" kern="0" cap="none" spc="0" normalizeH="0" baseline="0" noProof="0" dirty="0">
                <a:ln>
                  <a:noFill/>
                </a:ln>
                <a:solidFill>
                  <a:srgbClr val="C00000"/>
                </a:solidFill>
                <a:effectLst/>
                <a:uLnTx/>
                <a:uFillTx/>
                <a:latin typeface="Tahoma"/>
                <a:ea typeface="SimSun" panose="02010600030101010101" pitchFamily="2" charset="-122"/>
                <a:cs typeface="+mn-cs"/>
              </a:rPr>
              <a:t>努力学习</a:t>
            </a:r>
            <a:endParaRPr kumimoji="1" lang="en-US" altLang="zh-CN" sz="3200" b="1" i="0" u="none" strike="noStrike" kern="0" cap="none" spc="0" normalizeH="0" baseline="0" noProof="0" dirty="0" smtClean="0">
              <a:ln>
                <a:noFill/>
              </a:ln>
              <a:solidFill>
                <a:srgbClr val="C00000"/>
              </a:solidFill>
              <a:effectLst/>
              <a:uLnTx/>
              <a:uFillTx/>
              <a:latin typeface="Tahoma"/>
              <a:ea typeface="SimSun" panose="02010600030101010101" pitchFamily="2" charset="-122"/>
              <a:cs typeface="+mn-cs"/>
            </a:endParaRPr>
          </a:p>
          <a:p>
            <a:pPr marL="742950" marR="0" lvl="1" indent="-285750" algn="l" defTabSz="914400" rtl="0" eaLnBrk="1" fontAlgn="base" latinLnBrk="0" hangingPunct="1">
              <a:lnSpc>
                <a:spcPct val="100000"/>
              </a:lnSpc>
              <a:spcBef>
                <a:spcPct val="20000"/>
              </a:spcBef>
              <a:spcAft>
                <a:spcPct val="0"/>
              </a:spcAft>
              <a:buClr>
                <a:srgbClr val="FF0000"/>
              </a:buClr>
              <a:buSzPct val="55000"/>
              <a:buFont typeface="Wingdings" charset="2"/>
              <a:buChar char="n"/>
              <a:tabLst/>
              <a:defRPr/>
            </a:pPr>
            <a:r>
              <a:rPr kumimoji="1" lang="zh-CN" altLang="en-US" sz="3000" b="0" i="0" u="none" strike="noStrike" kern="0" cap="none" spc="0" normalizeH="0" baseline="0" noProof="0" dirty="0" smtClean="0">
                <a:ln>
                  <a:noFill/>
                </a:ln>
                <a:solidFill>
                  <a:srgbClr val="000000"/>
                </a:solidFill>
                <a:effectLst/>
                <a:uLnTx/>
                <a:uFillTx/>
                <a:latin typeface="Tahoma"/>
                <a:ea typeface="SimSun" panose="02010600030101010101" pitchFamily="2" charset="-122"/>
              </a:rPr>
              <a:t>修炼内功，如数学等基础课程</a:t>
            </a:r>
            <a:endParaRPr kumimoji="1" lang="en-US" altLang="zh-CN" sz="3000" b="0" i="0" u="none" strike="noStrike" kern="0" cap="none" spc="0" normalizeH="0" baseline="0" noProof="0" dirty="0" smtClean="0">
              <a:ln>
                <a:noFill/>
              </a:ln>
              <a:solidFill>
                <a:srgbClr val="000000"/>
              </a:solidFill>
              <a:effectLst/>
              <a:uLnTx/>
              <a:uFillTx/>
              <a:latin typeface="Tahoma"/>
              <a:ea typeface="SimSun" panose="02010600030101010101" pitchFamily="2" charset="-122"/>
            </a:endParaRPr>
          </a:p>
          <a:p>
            <a:pPr marL="742950" marR="0" lvl="1" indent="-285750" algn="l" defTabSz="914400" rtl="0" eaLnBrk="1" fontAlgn="base" latinLnBrk="0" hangingPunct="1">
              <a:lnSpc>
                <a:spcPct val="100000"/>
              </a:lnSpc>
              <a:spcBef>
                <a:spcPct val="20000"/>
              </a:spcBef>
              <a:spcAft>
                <a:spcPct val="0"/>
              </a:spcAft>
              <a:buClr>
                <a:srgbClr val="FF0000"/>
              </a:buClr>
              <a:buSzPct val="55000"/>
              <a:buFont typeface="Wingdings" charset="2"/>
              <a:buChar char="n"/>
              <a:tabLst/>
              <a:defRPr/>
            </a:pPr>
            <a:r>
              <a:rPr kumimoji="1" lang="zh-CN" altLang="en-US" sz="3000" b="0" i="0" u="none" strike="noStrike" kern="0" cap="none" spc="0" normalizeH="0" baseline="0" noProof="0" dirty="0" smtClean="0">
                <a:ln>
                  <a:noFill/>
                </a:ln>
                <a:solidFill>
                  <a:srgbClr val="000000"/>
                </a:solidFill>
                <a:effectLst/>
                <a:uLnTx/>
                <a:uFillTx/>
                <a:latin typeface="Tahoma"/>
                <a:ea typeface="SimSun" panose="02010600030101010101" pitchFamily="2" charset="-122"/>
              </a:rPr>
              <a:t>修炼外功，如程序设计语言等</a:t>
            </a:r>
            <a:r>
              <a:rPr kumimoji="1" lang="zh-CN" altLang="en-US" sz="3000" b="0" i="0" u="none" strike="noStrike" kern="1200" cap="none" spc="0" normalizeH="0" baseline="0" noProof="0" dirty="0" smtClean="0">
                <a:ln>
                  <a:noFill/>
                </a:ln>
                <a:solidFill>
                  <a:srgbClr val="000000"/>
                </a:solidFill>
                <a:effectLst/>
                <a:uLnTx/>
                <a:uFillTx/>
                <a:latin typeface="Arial" panose="020B0604020202020204" pitchFamily="34" charset="0"/>
                <a:ea typeface="SimSun" panose="02010600030101010101" pitchFamily="2" charset="-122"/>
              </a:rPr>
              <a:t>语言</a:t>
            </a:r>
            <a:r>
              <a:rPr kumimoji="1" lang="zh-CN" altLang="en-US" sz="30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rPr>
              <a:t>、技术、</a:t>
            </a:r>
            <a:r>
              <a:rPr kumimoji="1" lang="zh-CN" altLang="en-US" sz="3000" b="0" i="0" u="none" strike="noStrike" kern="1200" cap="none" spc="0" normalizeH="0" baseline="0" noProof="0" dirty="0" smtClean="0">
                <a:ln>
                  <a:noFill/>
                </a:ln>
                <a:solidFill>
                  <a:srgbClr val="000000"/>
                </a:solidFill>
                <a:effectLst/>
                <a:uLnTx/>
                <a:uFillTx/>
                <a:latin typeface="Arial" panose="020B0604020202020204" pitchFamily="34" charset="0"/>
                <a:ea typeface="SimSun" panose="02010600030101010101" pitchFamily="2" charset="-122"/>
              </a:rPr>
              <a:t>标准</a:t>
            </a:r>
            <a:endParaRPr kumimoji="1" lang="zh-CN" altLang="en-US" sz="3000" b="0" i="0" u="none" strike="noStrike" kern="0" cap="none" spc="0" normalizeH="0" baseline="0" noProof="0" dirty="0">
              <a:ln>
                <a:noFill/>
              </a:ln>
              <a:solidFill>
                <a:srgbClr val="000000"/>
              </a:solidFill>
              <a:effectLst/>
              <a:uLnTx/>
              <a:uFillTx/>
              <a:latin typeface="Tahoma"/>
              <a:ea typeface="SimSun" panose="02010600030101010101" pitchFamily="2" charset="-122"/>
            </a:endParaRPr>
          </a:p>
        </p:txBody>
      </p:sp>
    </p:spTree>
    <p:extLst>
      <p:ext uri="{BB962C8B-B14F-4D97-AF65-F5344CB8AC3E}">
        <p14:creationId xmlns:p14="http://schemas.microsoft.com/office/powerpoint/2010/main" val="9403161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幻灯片编号占位符 3">
            <a:extLst>
              <a:ext uri="{FF2B5EF4-FFF2-40B4-BE49-F238E27FC236}">
                <a16:creationId xmlns:a16="http://schemas.microsoft.com/office/drawing/2014/main" id="{BD1CDA38-EB62-5347-AD35-A125E44B66F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FC3B6B-75BB-3140-A242-B3E24FDC927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endParaRPr>
          </a:p>
        </p:txBody>
      </p:sp>
      <p:sp>
        <p:nvSpPr>
          <p:cNvPr id="3" name="Rectangle 3">
            <a:extLst>
              <a:ext uri="{FF2B5EF4-FFF2-40B4-BE49-F238E27FC236}">
                <a16:creationId xmlns:a16="http://schemas.microsoft.com/office/drawing/2014/main" id="{D9F8788D-8930-BD40-B296-FFA22674D869}"/>
              </a:ext>
            </a:extLst>
          </p:cNvPr>
          <p:cNvSpPr txBox="1">
            <a:spLocks noChangeArrowheads="1"/>
          </p:cNvSpPr>
          <p:nvPr/>
        </p:nvSpPr>
        <p:spPr bwMode="auto">
          <a:xfrm>
            <a:off x="1086543" y="2400031"/>
            <a:ext cx="7196137" cy="3185576"/>
          </a:xfrm>
          <a:prstGeom prst="rect">
            <a:avLst/>
          </a:prstGeo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pPr>
              <a:spcBef>
                <a:spcPts val="300"/>
              </a:spcBef>
              <a:buFontTx/>
              <a:buNone/>
            </a:pPr>
            <a:r>
              <a:rPr lang="zh-CN" altLang="en-US" sz="1800" kern="0" smtClean="0">
                <a:latin typeface="Times New Roman" panose="02020603050405020304" pitchFamily="18" charset="0"/>
                <a:cs typeface="Times New Roman" panose="02020603050405020304" pitchFamily="18" charset="0"/>
              </a:rPr>
              <a:t>输入： </a:t>
            </a:r>
            <a:r>
              <a:rPr lang="en-US" altLang="zh-CN" sz="1800" kern="0" smtClean="0">
                <a:latin typeface="Times New Roman" panose="02020603050405020304" pitchFamily="18" charset="0"/>
                <a:cs typeface="Times New Roman" panose="02020603050405020304" pitchFamily="18" charset="0"/>
              </a:rPr>
              <a:t>n  (n = 2</a:t>
            </a:r>
            <a:r>
              <a:rPr lang="en-US" altLang="zh-CN" sz="1800" kern="0" baseline="30000" smtClean="0">
                <a:latin typeface="Times New Roman" panose="02020603050405020304" pitchFamily="18" charset="0"/>
                <a:cs typeface="Times New Roman" panose="02020603050405020304" pitchFamily="18" charset="0"/>
              </a:rPr>
              <a:t>k</a:t>
            </a:r>
            <a:r>
              <a:rPr lang="en-US" altLang="zh-CN" sz="1800" kern="0" smtClean="0">
                <a:latin typeface="Times New Roman" panose="02020603050405020304" pitchFamily="18" charset="0"/>
                <a:cs typeface="Times New Roman" panose="02020603050405020304" pitchFamily="18" charset="0"/>
              </a:rPr>
              <a:t> </a:t>
            </a:r>
            <a:r>
              <a:rPr lang="zh-CN" altLang="en-US" sz="1800" kern="0" smtClean="0">
                <a:latin typeface="Times New Roman" panose="02020603050405020304" pitchFamily="18" charset="0"/>
                <a:cs typeface="Times New Roman" panose="02020603050405020304" pitchFamily="18" charset="0"/>
              </a:rPr>
              <a:t>， </a:t>
            </a:r>
            <a:r>
              <a:rPr lang="en-US" altLang="zh-CN" sz="1800" kern="0" smtClean="0">
                <a:latin typeface="Times New Roman" panose="02020603050405020304" pitchFamily="18" charset="0"/>
                <a:cs typeface="Times New Roman" panose="02020603050405020304" pitchFamily="18" charset="0"/>
              </a:rPr>
              <a:t>k </a:t>
            </a:r>
            <a:r>
              <a:rPr lang="zh-CN" altLang="en-US" sz="1800" kern="0" smtClean="0">
                <a:latin typeface="Times New Roman" panose="02020603050405020304" pitchFamily="18" charset="0"/>
                <a:cs typeface="Times New Roman" panose="02020603050405020304" pitchFamily="18" charset="0"/>
              </a:rPr>
              <a:t>为某一正整数</a:t>
            </a:r>
            <a:r>
              <a:rPr lang="en-US" altLang="zh-CN" sz="1800" kern="0" smtClean="0">
                <a:latin typeface="Times New Roman" panose="02020603050405020304" pitchFamily="18" charset="0"/>
                <a:cs typeface="Times New Roman" panose="02020603050405020304" pitchFamily="18" charset="0"/>
              </a:rPr>
              <a:t>)</a:t>
            </a:r>
          </a:p>
          <a:p>
            <a:pPr>
              <a:spcBef>
                <a:spcPts val="300"/>
              </a:spcBef>
              <a:buFontTx/>
              <a:buNone/>
            </a:pPr>
            <a:r>
              <a:rPr lang="zh-CN" altLang="en-US" sz="1800" kern="0" smtClean="0">
                <a:latin typeface="Times New Roman" panose="02020603050405020304" pitchFamily="18" charset="0"/>
                <a:cs typeface="Times New Roman" panose="02020603050405020304" pitchFamily="18" charset="0"/>
              </a:rPr>
              <a:t>输出：</a:t>
            </a:r>
            <a:r>
              <a:rPr lang="en-US" altLang="zh-CN" sz="1800" kern="0" smtClean="0">
                <a:latin typeface="Times New Roman" panose="02020603050405020304" pitchFamily="18" charset="0"/>
                <a:cs typeface="Times New Roman" panose="02020603050405020304" pitchFamily="18" charset="0"/>
              </a:rPr>
              <a:t>count</a:t>
            </a:r>
          </a:p>
          <a:p>
            <a:pPr>
              <a:spcBef>
                <a:spcPts val="300"/>
              </a:spcBef>
              <a:buFontTx/>
              <a:buNone/>
            </a:pPr>
            <a:r>
              <a:rPr lang="en-US" altLang="zh-CN" sz="1800" kern="0" smtClean="0">
                <a:latin typeface="Times New Roman" panose="02020603050405020304" pitchFamily="18" charset="0"/>
                <a:cs typeface="Times New Roman" panose="02020603050405020304" pitchFamily="18" charset="0"/>
              </a:rPr>
              <a:t>1. count ← 0                                  </a:t>
            </a:r>
          </a:p>
          <a:p>
            <a:pPr>
              <a:spcBef>
                <a:spcPts val="300"/>
              </a:spcBef>
              <a:buFontTx/>
              <a:buNone/>
            </a:pPr>
            <a:r>
              <a:rPr lang="en-US" altLang="zh-CN" sz="1800" kern="0" smtClean="0">
                <a:latin typeface="Times New Roman" panose="02020603050405020304" pitchFamily="18" charset="0"/>
                <a:cs typeface="Times New Roman" panose="02020603050405020304" pitchFamily="18" charset="0"/>
              </a:rPr>
              <a:t>2. while n ≥ 1                             </a:t>
            </a:r>
          </a:p>
          <a:p>
            <a:pPr>
              <a:spcBef>
                <a:spcPts val="300"/>
              </a:spcBef>
              <a:buFontTx/>
              <a:buNone/>
            </a:pPr>
            <a:r>
              <a:rPr lang="en-US" altLang="zh-CN" sz="1800" kern="0" smtClean="0">
                <a:latin typeface="Times New Roman" panose="02020603050405020304" pitchFamily="18" charset="0"/>
                <a:cs typeface="Times New Roman" panose="02020603050405020304" pitchFamily="18" charset="0"/>
              </a:rPr>
              <a:t>3.   for j ← 1 to n</a:t>
            </a:r>
          </a:p>
          <a:p>
            <a:pPr>
              <a:spcBef>
                <a:spcPts val="300"/>
              </a:spcBef>
              <a:buFontTx/>
              <a:buNone/>
            </a:pPr>
            <a:r>
              <a:rPr lang="en-US" altLang="zh-CN" sz="1800" kern="0" smtClean="0">
                <a:latin typeface="Times New Roman" panose="02020603050405020304" pitchFamily="18" charset="0"/>
                <a:cs typeface="Times New Roman" panose="02020603050405020304" pitchFamily="18" charset="0"/>
              </a:rPr>
              <a:t>4.      </a:t>
            </a:r>
            <a:r>
              <a:rPr lang="en-US" altLang="zh-CN" sz="1800" kern="0" smtClean="0">
                <a:solidFill>
                  <a:srgbClr val="FF0000"/>
                </a:solidFill>
                <a:latin typeface="Times New Roman" panose="02020603050405020304" pitchFamily="18" charset="0"/>
                <a:cs typeface="Times New Roman" panose="02020603050405020304" pitchFamily="18" charset="0"/>
              </a:rPr>
              <a:t>count ← count+1</a:t>
            </a:r>
            <a:r>
              <a:rPr lang="en-US" altLang="zh-CN" sz="1800" kern="0" smtClean="0">
                <a:latin typeface="Times New Roman" panose="02020603050405020304" pitchFamily="18" charset="0"/>
                <a:cs typeface="Times New Roman" panose="02020603050405020304" pitchFamily="18" charset="0"/>
              </a:rPr>
              <a:t>              //</a:t>
            </a:r>
            <a:r>
              <a:rPr lang="zh-CN" altLang="en-US" sz="1800" kern="0" smtClean="0">
                <a:latin typeface="Times New Roman" panose="02020603050405020304" pitchFamily="18" charset="0"/>
                <a:cs typeface="Times New Roman" panose="02020603050405020304" pitchFamily="18" charset="0"/>
              </a:rPr>
              <a:t>执行一次耗费时间设为</a:t>
            </a:r>
            <a:r>
              <a:rPr lang="en-US" altLang="zh-CN" sz="1800" kern="0" smtClean="0">
                <a:latin typeface="Times New Roman" panose="02020603050405020304" pitchFamily="18" charset="0"/>
                <a:cs typeface="Times New Roman" panose="02020603050405020304" pitchFamily="18" charset="0"/>
              </a:rPr>
              <a:t>a</a:t>
            </a:r>
          </a:p>
          <a:p>
            <a:pPr>
              <a:spcBef>
                <a:spcPts val="300"/>
              </a:spcBef>
              <a:buFontTx/>
              <a:buNone/>
            </a:pPr>
            <a:r>
              <a:rPr lang="en-US" altLang="zh-CN" sz="1800" kern="0" smtClean="0">
                <a:latin typeface="Times New Roman" panose="02020603050405020304" pitchFamily="18" charset="0"/>
                <a:cs typeface="Times New Roman" panose="02020603050405020304" pitchFamily="18" charset="0"/>
              </a:rPr>
              <a:t>5.   end for</a:t>
            </a:r>
          </a:p>
          <a:p>
            <a:pPr>
              <a:spcBef>
                <a:spcPts val="300"/>
              </a:spcBef>
              <a:buFontTx/>
              <a:buNone/>
            </a:pPr>
            <a:r>
              <a:rPr lang="en-US" altLang="zh-CN" sz="1800" kern="0" smtClean="0">
                <a:latin typeface="Times New Roman" panose="02020603050405020304" pitchFamily="18" charset="0"/>
                <a:cs typeface="Times New Roman" panose="02020603050405020304" pitchFamily="18" charset="0"/>
              </a:rPr>
              <a:t>6.   </a:t>
            </a:r>
            <a:r>
              <a:rPr lang="en-US" altLang="zh-CN" sz="1800" kern="0" smtClean="0">
                <a:solidFill>
                  <a:srgbClr val="FF0000"/>
                </a:solidFill>
                <a:latin typeface="Times New Roman" panose="02020603050405020304" pitchFamily="18" charset="0"/>
                <a:cs typeface="Times New Roman" panose="02020603050405020304" pitchFamily="18" charset="0"/>
              </a:rPr>
              <a:t>n ← n/2</a:t>
            </a:r>
            <a:r>
              <a:rPr lang="en-US" altLang="zh-CN" sz="1800" kern="0" smtClean="0">
                <a:latin typeface="Times New Roman" panose="02020603050405020304" pitchFamily="18" charset="0"/>
                <a:cs typeface="Times New Roman" panose="02020603050405020304" pitchFamily="18" charset="0"/>
              </a:rPr>
              <a:t>                                //</a:t>
            </a:r>
            <a:r>
              <a:rPr lang="zh-CN" altLang="en-US" sz="1800" kern="0" smtClean="0">
                <a:latin typeface="Times New Roman" panose="02020603050405020304" pitchFamily="18" charset="0"/>
                <a:cs typeface="Times New Roman" panose="02020603050405020304" pitchFamily="18" charset="0"/>
              </a:rPr>
              <a:t>执行一次耗费时间设为</a:t>
            </a:r>
            <a:r>
              <a:rPr lang="en-US" altLang="zh-CN" sz="1800" kern="0" smtClean="0">
                <a:latin typeface="Times New Roman" panose="02020603050405020304" pitchFamily="18" charset="0"/>
                <a:cs typeface="Times New Roman" panose="02020603050405020304" pitchFamily="18" charset="0"/>
              </a:rPr>
              <a:t>d </a:t>
            </a:r>
          </a:p>
          <a:p>
            <a:pPr>
              <a:spcBef>
                <a:spcPts val="300"/>
              </a:spcBef>
              <a:buFontTx/>
              <a:buNone/>
            </a:pPr>
            <a:r>
              <a:rPr lang="en-US" altLang="zh-CN" sz="1800" kern="0" smtClean="0">
                <a:latin typeface="Times New Roman" panose="02020603050405020304" pitchFamily="18" charset="0"/>
                <a:cs typeface="Times New Roman" panose="02020603050405020304" pitchFamily="18" charset="0"/>
              </a:rPr>
              <a:t>7. end while</a:t>
            </a:r>
          </a:p>
          <a:p>
            <a:pPr>
              <a:spcBef>
                <a:spcPts val="300"/>
              </a:spcBef>
              <a:buFontTx/>
              <a:buNone/>
            </a:pPr>
            <a:r>
              <a:rPr lang="en-US" altLang="zh-CN" sz="1800" kern="0" smtClean="0">
                <a:latin typeface="Times New Roman" panose="02020603050405020304" pitchFamily="18" charset="0"/>
                <a:cs typeface="Times New Roman" panose="02020603050405020304" pitchFamily="18" charset="0"/>
              </a:rPr>
              <a:t>8. return count</a:t>
            </a:r>
            <a:endParaRPr lang="en-US" altLang="zh-CN" sz="1800" kern="0" dirty="0">
              <a:latin typeface="Times New Roman" panose="02020603050405020304" pitchFamily="18" charset="0"/>
              <a:cs typeface="Times New Roman" panose="02020603050405020304" pitchFamily="18" charset="0"/>
            </a:endParaRPr>
          </a:p>
        </p:txBody>
      </p:sp>
      <p:sp>
        <p:nvSpPr>
          <p:cNvPr id="4" name="Rectangle 9">
            <a:extLst>
              <a:ext uri="{FF2B5EF4-FFF2-40B4-BE49-F238E27FC236}">
                <a16:creationId xmlns:a16="http://schemas.microsoft.com/office/drawing/2014/main" id="{33176CE0-FACE-CA45-8FB1-5D13FB0781D3}"/>
              </a:ext>
            </a:extLst>
          </p:cNvPr>
          <p:cNvSpPr>
            <a:spLocks noChangeArrowheads="1"/>
          </p:cNvSpPr>
          <p:nvPr/>
        </p:nvSpPr>
        <p:spPr bwMode="auto">
          <a:xfrm>
            <a:off x="-328413" y="5606069"/>
            <a:ext cx="957544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分析：</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while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迭代的次数是</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k +1</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次</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因为</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n≥1 </a:t>
            </a:r>
            <a:r>
              <a:rPr kumimoji="0" lang="zh-CN" altLang="en-US" sz="2000" dirty="0">
                <a:solidFill>
                  <a:srgbClr val="000000"/>
                </a:solidFill>
                <a:latin typeface="Times New Roman" panose="02020603050405020304" pitchFamily="18" charset="0"/>
              </a:rPr>
              <a:t>即</a:t>
            </a:r>
            <a:r>
              <a:rPr kumimoji="0" lang="en-US" altLang="zh-CN"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SimSun" panose="02010600030101010101" pitchFamily="2" charset="-122"/>
              </a:rPr>
              <a:t>n</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≥2</a:t>
            </a:r>
            <a:r>
              <a:rPr kumimoji="0" lang="en-US" altLang="zh-CN" sz="2000" b="0" i="0" u="none" strike="noStrike" kern="1200" cap="none" spc="0" normalizeH="0" baseline="30000" noProof="0" dirty="0">
                <a:ln>
                  <a:noFill/>
                </a:ln>
                <a:solidFill>
                  <a:srgbClr val="000000"/>
                </a:solidFill>
                <a:effectLst/>
                <a:uLnTx/>
                <a:uFillTx/>
                <a:latin typeface="Times New Roman" panose="02020603050405020304" pitchFamily="18" charset="0"/>
                <a:ea typeface="SimSun" panose="02010600030101010101" pitchFamily="2" charset="-122"/>
              </a:rPr>
              <a:t>0</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运行过程</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n=2</a:t>
            </a:r>
            <a:r>
              <a:rPr kumimoji="0" lang="en-US" altLang="zh-CN" sz="2000" b="0" i="0" u="none" strike="noStrike" kern="1200" cap="none" spc="0" normalizeH="0" baseline="30000" noProof="0" dirty="0">
                <a:ln>
                  <a:noFill/>
                </a:ln>
                <a:solidFill>
                  <a:srgbClr val="000000"/>
                </a:solidFill>
                <a:effectLst/>
                <a:uLnTx/>
                <a:uFillTx/>
                <a:latin typeface="Times New Roman" panose="02020603050405020304" pitchFamily="18" charset="0"/>
                <a:ea typeface="SimSun" panose="02010600030101010101" pitchFamily="2" charset="-122"/>
              </a:rPr>
              <a:t>k</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→2</a:t>
            </a:r>
            <a:r>
              <a:rPr kumimoji="0" lang="en-US" altLang="zh-CN" sz="2000" b="0" i="0" u="none" strike="noStrike" kern="1200" cap="none" spc="0" normalizeH="0" baseline="30000" noProof="0" dirty="0">
                <a:ln>
                  <a:noFill/>
                </a:ln>
                <a:solidFill>
                  <a:srgbClr val="000000"/>
                </a:solidFill>
                <a:effectLst/>
                <a:uLnTx/>
                <a:uFillTx/>
                <a:latin typeface="Times New Roman" panose="02020603050405020304" pitchFamily="18" charset="0"/>
                <a:ea typeface="SimSun" panose="02010600030101010101" pitchFamily="2" charset="-122"/>
              </a:rPr>
              <a:t>0</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k = log n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。在每次</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while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循环里面</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for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依次执行</a:t>
            </a:r>
            <a:r>
              <a:rPr kumimoji="0" lang="en-US" altLang="zh-CN"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SimSun" panose="02010600030101010101" pitchFamily="2" charset="-122"/>
              </a:rPr>
              <a:t>n</a:t>
            </a:r>
            <a:r>
              <a:rPr kumimoji="0" lang="en-US" altLang="zh-CN" sz="2000" dirty="0">
                <a:solidFill>
                  <a:srgbClr val="000000"/>
                </a:solidFill>
                <a:latin typeface="Times New Roman" panose="02020603050405020304" pitchFamily="18" charset="0"/>
              </a:rPr>
              <a:t>,</a:t>
            </a:r>
            <a:r>
              <a:rPr kumimoji="0" lang="en-US" altLang="zh-CN"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SimSun" panose="02010600030101010101" pitchFamily="2" charset="-122"/>
              </a:rPr>
              <a:t>n/2,n/4</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,…,1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次，</a:t>
            </a:r>
            <a:r>
              <a:rPr kumimoji="0" lang="zh-CN" altLang="en-US"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SimSun" panose="02010600030101010101" pitchFamily="2" charset="-122"/>
              </a:rPr>
              <a:t>所以算法</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的</a:t>
            </a:r>
            <a:r>
              <a:rPr kumimoji="0" lang="zh-CN" altLang="en-US"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SimSun" panose="02010600030101010101" pitchFamily="2" charset="-122"/>
              </a:rPr>
              <a:t>时间复杂性为</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a:t>
            </a:r>
          </a:p>
        </p:txBody>
      </p:sp>
      <p:sp>
        <p:nvSpPr>
          <p:cNvPr id="5" name="Rectangle 11">
            <a:extLst>
              <a:ext uri="{FF2B5EF4-FFF2-40B4-BE49-F238E27FC236}">
                <a16:creationId xmlns:a16="http://schemas.microsoft.com/office/drawing/2014/main" id="{1EA8C215-1D8A-964A-86D6-4F9235C2AABE}"/>
              </a:ext>
            </a:extLst>
          </p:cNvPr>
          <p:cNvSpPr>
            <a:spLocks noChangeArrowheads="1"/>
          </p:cNvSpPr>
          <p:nvPr/>
        </p:nvSpPr>
        <p:spPr bwMode="auto">
          <a:xfrm>
            <a:off x="0" y="30575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charset="0"/>
              <a:ea typeface="SimSun" charset="-122"/>
            </a:endParaRPr>
          </a:p>
        </p:txBody>
      </p:sp>
      <p:graphicFrame>
        <p:nvGraphicFramePr>
          <p:cNvPr id="6" name="Object 10">
            <a:extLst>
              <a:ext uri="{FF2B5EF4-FFF2-40B4-BE49-F238E27FC236}">
                <a16:creationId xmlns:a16="http://schemas.microsoft.com/office/drawing/2014/main" id="{9245BC64-C221-0743-9663-324CF9E3D3E6}"/>
              </a:ext>
            </a:extLst>
          </p:cNvPr>
          <p:cNvGraphicFramePr>
            <a:graphicFrameLocks noChangeAspect="1"/>
          </p:cNvGraphicFramePr>
          <p:nvPr>
            <p:extLst>
              <p:ext uri="{D42A27DB-BD31-4B8C-83A1-F6EECF244321}">
                <p14:modId xmlns:p14="http://schemas.microsoft.com/office/powerpoint/2010/main" val="2794596385"/>
              </p:ext>
            </p:extLst>
          </p:nvPr>
        </p:nvGraphicFramePr>
        <p:xfrm>
          <a:off x="1455481" y="6218540"/>
          <a:ext cx="5795326" cy="682317"/>
        </p:xfrm>
        <a:graphic>
          <a:graphicData uri="http://schemas.openxmlformats.org/presentationml/2006/ole">
            <mc:AlternateContent xmlns:mc="http://schemas.openxmlformats.org/markup-compatibility/2006">
              <mc:Choice xmlns:v="urn:schemas-microsoft-com:vml" Requires="v">
                <p:oleObj spid="_x0000_s118901" name="Equation" r:id="rId4" imgW="88061800" imgH="10236200" progId="Equation.DSMT4">
                  <p:embed/>
                </p:oleObj>
              </mc:Choice>
              <mc:Fallback>
                <p:oleObj name="Equation" r:id="rId4" imgW="88061800" imgH="10236200" progId="Equation.DSMT4">
                  <p:embed/>
                  <p:pic>
                    <p:nvPicPr>
                      <p:cNvPr id="79882" name="Object 10">
                        <a:extLst>
                          <a:ext uri="{FF2B5EF4-FFF2-40B4-BE49-F238E27FC236}">
                            <a16:creationId xmlns:a16="http://schemas.microsoft.com/office/drawing/2014/main" id="{9245BC64-C221-0743-9663-324CF9E3D3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5481" y="6218540"/>
                        <a:ext cx="5795326" cy="682317"/>
                      </a:xfrm>
                      <a:prstGeom prst="rect">
                        <a:avLst/>
                      </a:prstGeom>
                      <a:noFill/>
                      <a:ln>
                        <a:noFill/>
                      </a:ln>
                      <a:extLst/>
                    </p:spPr>
                  </p:pic>
                </p:oleObj>
              </mc:Fallback>
            </mc:AlternateContent>
          </a:graphicData>
        </a:graphic>
      </p:graphicFrame>
      <p:sp>
        <p:nvSpPr>
          <p:cNvPr id="7" name="Rectangle 3">
            <a:extLst>
              <a:ext uri="{FF2B5EF4-FFF2-40B4-BE49-F238E27FC236}">
                <a16:creationId xmlns:a16="http://schemas.microsoft.com/office/drawing/2014/main" id="{33876FFD-D2FF-2245-AE67-508848B8C7F4}"/>
              </a:ext>
            </a:extLst>
          </p:cNvPr>
          <p:cNvSpPr txBox="1">
            <a:spLocks noChangeArrowheads="1"/>
          </p:cNvSpPr>
          <p:nvPr/>
        </p:nvSpPr>
        <p:spPr bwMode="auto">
          <a:xfrm>
            <a:off x="704850" y="1897793"/>
            <a:ext cx="8439150" cy="444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pPr eaLnBrk="1" hangingPunct="1">
              <a:lnSpc>
                <a:spcPct val="90000"/>
              </a:lnSpc>
            </a:pPr>
            <a:r>
              <a:rPr lang="zh-CN" altLang="en-US" kern="0" dirty="0" smtClean="0"/>
              <a:t>计算迭代次数</a:t>
            </a:r>
            <a:endParaRPr lang="zh-CN" altLang="en-US" kern="0" dirty="0"/>
          </a:p>
        </p:txBody>
      </p:sp>
      <p:sp>
        <p:nvSpPr>
          <p:cNvPr id="8"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4400" b="0" i="0" u="none" strike="noStrike" kern="120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1.3.3</a:t>
            </a:r>
            <a:r>
              <a:rPr kumimoji="1" lang="ja-JP" altLang="en-US" sz="4400" b="0" i="0" u="none" strike="noStrike" kern="120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 </a:t>
            </a:r>
            <a:r>
              <a:rPr kumimoji="1" lang="zh-CN" altLang="en-US"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估计</a:t>
            </a:r>
            <a:r>
              <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rPr>
              <a:t>算法的时间复杂度</a:t>
            </a:r>
          </a:p>
        </p:txBody>
      </p:sp>
    </p:spTree>
    <p:extLst>
      <p:ext uri="{BB962C8B-B14F-4D97-AF65-F5344CB8AC3E}">
        <p14:creationId xmlns:p14="http://schemas.microsoft.com/office/powerpoint/2010/main" val="127660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幻灯片编号占位符 3">
            <a:extLst>
              <a:ext uri="{FF2B5EF4-FFF2-40B4-BE49-F238E27FC236}">
                <a16:creationId xmlns:a16="http://schemas.microsoft.com/office/drawing/2014/main" id="{BD1CDA38-EB62-5347-AD35-A125E44B66F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FC3B6B-75BB-3140-A242-B3E24FDC927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endParaRPr>
          </a:p>
        </p:txBody>
      </p:sp>
      <p:sp>
        <p:nvSpPr>
          <p:cNvPr id="3" name="Rectangle 2">
            <a:extLst>
              <a:ext uri="{FF2B5EF4-FFF2-40B4-BE49-F238E27FC236}">
                <a16:creationId xmlns:a16="http://schemas.microsoft.com/office/drawing/2014/main" id="{48F11715-D6A7-DB46-B0CB-DDC0949946B1}"/>
              </a:ext>
            </a:extLst>
          </p:cNvPr>
          <p:cNvSpPr>
            <a:spLocks noGrp="1" noChangeArrowheads="1"/>
          </p:cNvSpPr>
          <p:nvPr>
            <p:ph type="title"/>
          </p:nvPr>
        </p:nvSpPr>
        <p:spPr>
          <a:xfrm>
            <a:off x="1150938" y="214313"/>
            <a:ext cx="7793037" cy="1462087"/>
          </a:xfrm>
        </p:spPr>
        <p:txBody>
          <a:bodyPr/>
          <a:lstStyle/>
          <a:p>
            <a:r>
              <a:rPr lang="zh-CN" altLang="en-US" dirty="0">
                <a:latin typeface="黑体" panose="02010609060101010101" pitchFamily="49" charset="-122"/>
                <a:ea typeface="黑体" panose="02010609060101010101" pitchFamily="49" charset="-122"/>
              </a:rPr>
              <a:t>思考？</a:t>
            </a:r>
          </a:p>
        </p:txBody>
      </p:sp>
      <p:sp>
        <p:nvSpPr>
          <p:cNvPr id="4" name="Rectangle 5">
            <a:extLst>
              <a:ext uri="{FF2B5EF4-FFF2-40B4-BE49-F238E27FC236}">
                <a16:creationId xmlns:a16="http://schemas.microsoft.com/office/drawing/2014/main" id="{E058D4D9-45E6-FA49-AB05-5697B59C416C}"/>
              </a:ext>
            </a:extLst>
          </p:cNvPr>
          <p:cNvSpPr txBox="1">
            <a:spLocks noChangeArrowheads="1"/>
          </p:cNvSpPr>
          <p:nvPr/>
        </p:nvSpPr>
        <p:spPr bwMode="auto">
          <a:xfrm>
            <a:off x="656285" y="1977656"/>
            <a:ext cx="82296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r>
              <a:rPr lang="zh-CN" altLang="en-US" kern="0" dirty="0" smtClean="0">
                <a:latin typeface="Times New Roman" panose="02020603050405020304" pitchFamily="18" charset="0"/>
              </a:rPr>
              <a:t>为什么在上面计算算法的时间复杂度时不考虑</a:t>
            </a:r>
            <a:r>
              <a:rPr lang="en-US" altLang="zh-CN" kern="0" dirty="0" smtClean="0">
                <a:latin typeface="Times New Roman" panose="02020603050405020304" pitchFamily="18" charset="0"/>
              </a:rPr>
              <a:t>step 6 ,</a:t>
            </a:r>
            <a:r>
              <a:rPr lang="zh-CN" altLang="en-US" kern="0" dirty="0" smtClean="0">
                <a:latin typeface="Times New Roman" panose="02020603050405020304" pitchFamily="18" charset="0"/>
              </a:rPr>
              <a:t>而只是考虑</a:t>
            </a:r>
            <a:r>
              <a:rPr lang="en-US" altLang="zh-CN" kern="0" dirty="0" smtClean="0">
                <a:latin typeface="Times New Roman" panose="02020603050405020304" pitchFamily="18" charset="0"/>
              </a:rPr>
              <a:t>step 4</a:t>
            </a:r>
            <a:r>
              <a:rPr lang="zh-CN" altLang="en-US" kern="0" dirty="0" smtClean="0">
                <a:latin typeface="Times New Roman" panose="02020603050405020304" pitchFamily="18" charset="0"/>
              </a:rPr>
              <a:t>呢？</a:t>
            </a:r>
          </a:p>
          <a:p>
            <a:r>
              <a:rPr lang="zh-CN" altLang="en-US" kern="0" dirty="0" smtClean="0">
                <a:latin typeface="Times New Roman" panose="02020603050405020304" pitchFamily="18" charset="0"/>
              </a:rPr>
              <a:t>如果同时考虑 </a:t>
            </a:r>
            <a:r>
              <a:rPr lang="en-US" altLang="zh-CN" kern="0" dirty="0" smtClean="0">
                <a:latin typeface="Times New Roman" panose="02020603050405020304" pitchFamily="18" charset="0"/>
              </a:rPr>
              <a:t>step 4</a:t>
            </a:r>
            <a:r>
              <a:rPr lang="zh-CN" altLang="en-US" kern="0" dirty="0" smtClean="0">
                <a:latin typeface="Times New Roman" panose="02020603050405020304" pitchFamily="18" charset="0"/>
              </a:rPr>
              <a:t>和</a:t>
            </a:r>
            <a:r>
              <a:rPr lang="en-US" altLang="zh-CN" kern="0" dirty="0" smtClean="0">
                <a:latin typeface="Times New Roman" panose="02020603050405020304" pitchFamily="18" charset="0"/>
              </a:rPr>
              <a:t>step 6</a:t>
            </a:r>
            <a:r>
              <a:rPr lang="zh-CN" altLang="en-US" kern="0" dirty="0" smtClean="0">
                <a:latin typeface="Times New Roman" panose="02020603050405020304" pitchFamily="18" charset="0"/>
              </a:rPr>
              <a:t>，我们有：</a:t>
            </a:r>
            <a:endParaRPr lang="zh-CN" altLang="en-US" kern="0" dirty="0">
              <a:latin typeface="Times New Roman" panose="02020603050405020304" pitchFamily="18" charset="0"/>
            </a:endParaRPr>
          </a:p>
        </p:txBody>
      </p:sp>
      <p:graphicFrame>
        <p:nvGraphicFramePr>
          <p:cNvPr id="5" name="Object 6">
            <a:extLst>
              <a:ext uri="{FF2B5EF4-FFF2-40B4-BE49-F238E27FC236}">
                <a16:creationId xmlns:a16="http://schemas.microsoft.com/office/drawing/2014/main" id="{1575382A-8E3F-074B-B08D-2385450ECC5A}"/>
              </a:ext>
            </a:extLst>
          </p:cNvPr>
          <p:cNvGraphicFramePr>
            <a:graphicFrameLocks noChangeAspect="1"/>
          </p:cNvGraphicFramePr>
          <p:nvPr>
            <p:extLst>
              <p:ext uri="{D42A27DB-BD31-4B8C-83A1-F6EECF244321}">
                <p14:modId xmlns:p14="http://schemas.microsoft.com/office/powerpoint/2010/main" val="1873390536"/>
              </p:ext>
            </p:extLst>
          </p:nvPr>
        </p:nvGraphicFramePr>
        <p:xfrm>
          <a:off x="1089339" y="3619712"/>
          <a:ext cx="5681663" cy="2101850"/>
        </p:xfrm>
        <a:graphic>
          <a:graphicData uri="http://schemas.openxmlformats.org/presentationml/2006/ole">
            <mc:AlternateContent xmlns:mc="http://schemas.openxmlformats.org/markup-compatibility/2006">
              <mc:Choice xmlns:v="urn:schemas-microsoft-com:vml" Requires="v">
                <p:oleObj spid="_x0000_s119925" name="Equation" r:id="rId4" imgW="70510400" imgH="26035000" progId="Equation.DSMT4">
                  <p:embed/>
                </p:oleObj>
              </mc:Choice>
              <mc:Fallback>
                <p:oleObj name="Equation" r:id="rId4" imgW="70510400" imgH="26035000" progId="Equation.DSMT4">
                  <p:embed/>
                  <p:pic>
                    <p:nvPicPr>
                      <p:cNvPr id="80902" name="Object 6">
                        <a:extLst>
                          <a:ext uri="{FF2B5EF4-FFF2-40B4-BE49-F238E27FC236}">
                            <a16:creationId xmlns:a16="http://schemas.microsoft.com/office/drawing/2014/main" id="{1575382A-8E3F-074B-B08D-2385450ECC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39" y="3619712"/>
                        <a:ext cx="5681663" cy="210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9">
            <a:extLst>
              <a:ext uri="{FF2B5EF4-FFF2-40B4-BE49-F238E27FC236}">
                <a16:creationId xmlns:a16="http://schemas.microsoft.com/office/drawing/2014/main" id="{AE08FE8E-9C84-AE46-85C3-FA55B3A033AA}"/>
              </a:ext>
            </a:extLst>
          </p:cNvPr>
          <p:cNvSpPr>
            <a:spLocks noChangeArrowheads="1"/>
          </p:cNvSpPr>
          <p:nvPr/>
        </p:nvSpPr>
        <p:spPr bwMode="auto">
          <a:xfrm>
            <a:off x="524436" y="5862638"/>
            <a:ext cx="8234082" cy="609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小结：使用计算迭代次数的技术来分析算法的时间复杂度时，只需要考虑</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最深层次的迭代。</a:t>
            </a:r>
          </a:p>
        </p:txBody>
      </p:sp>
    </p:spTree>
    <p:extLst>
      <p:ext uri="{BB962C8B-B14F-4D97-AF65-F5344CB8AC3E}">
        <p14:creationId xmlns:p14="http://schemas.microsoft.com/office/powerpoint/2010/main" val="277408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幻灯片编号占位符 3">
            <a:extLst>
              <a:ext uri="{FF2B5EF4-FFF2-40B4-BE49-F238E27FC236}">
                <a16:creationId xmlns:a16="http://schemas.microsoft.com/office/drawing/2014/main" id="{BD1CDA38-EB62-5347-AD35-A125E44B66F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FC3B6B-75BB-3140-A242-B3E24FDC927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endParaRPr>
          </a:p>
        </p:txBody>
      </p:sp>
      <p:sp>
        <p:nvSpPr>
          <p:cNvPr id="3" name="Rectangle 2">
            <a:extLst>
              <a:ext uri="{FF2B5EF4-FFF2-40B4-BE49-F238E27FC236}">
                <a16:creationId xmlns:a16="http://schemas.microsoft.com/office/drawing/2014/main" id="{D274BFF5-F032-7244-B859-30FFFAB561A8}"/>
              </a:ext>
            </a:extLst>
          </p:cNvPr>
          <p:cNvSpPr>
            <a:spLocks noGrp="1" noChangeArrowheads="1"/>
          </p:cNvSpPr>
          <p:nvPr>
            <p:ph type="title"/>
          </p:nvPr>
        </p:nvSpPr>
        <p:spPr>
          <a:xfrm>
            <a:off x="1150938" y="214313"/>
            <a:ext cx="7793037" cy="1462087"/>
          </a:xfrm>
        </p:spPr>
        <p:txBody>
          <a:bodyPr/>
          <a:lstStyle/>
          <a:p>
            <a:r>
              <a:rPr lang="zh-CN" altLang="en-US" dirty="0">
                <a:latin typeface="黑体" panose="02010609060101010101" pitchFamily="49" charset="-122"/>
                <a:ea typeface="黑体" panose="02010609060101010101" pitchFamily="49" charset="-122"/>
              </a:rPr>
              <a:t>例：</a:t>
            </a:r>
          </a:p>
        </p:txBody>
      </p:sp>
      <p:sp>
        <p:nvSpPr>
          <p:cNvPr id="4" name="Rectangle 3">
            <a:extLst>
              <a:ext uri="{FF2B5EF4-FFF2-40B4-BE49-F238E27FC236}">
                <a16:creationId xmlns:a16="http://schemas.microsoft.com/office/drawing/2014/main" id="{6F1C01C1-57F8-A741-B402-5ADC1559E1BE}"/>
              </a:ext>
            </a:extLst>
          </p:cNvPr>
          <p:cNvSpPr txBox="1">
            <a:spLocks noChangeArrowheads="1"/>
          </p:cNvSpPr>
          <p:nvPr/>
        </p:nvSpPr>
        <p:spPr bwMode="auto">
          <a:xfrm>
            <a:off x="493058" y="2243044"/>
            <a:ext cx="82296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pPr>
              <a:lnSpc>
                <a:spcPct val="90000"/>
              </a:lnSpc>
              <a:buFontTx/>
              <a:buNone/>
            </a:pPr>
            <a:r>
              <a:rPr lang="zh-CN" altLang="en-US" sz="2400" kern="0" smtClean="0">
                <a:latin typeface="Times New Roman" panose="02020603050405020304" pitchFamily="18" charset="0"/>
              </a:rPr>
              <a:t>输入：正整数</a:t>
            </a:r>
            <a:r>
              <a:rPr lang="en-US" altLang="zh-CN" sz="2400" kern="0" smtClean="0">
                <a:latin typeface="Times New Roman" panose="02020603050405020304" pitchFamily="18" charset="0"/>
              </a:rPr>
              <a:t>n</a:t>
            </a:r>
          </a:p>
          <a:p>
            <a:pPr>
              <a:lnSpc>
                <a:spcPct val="90000"/>
              </a:lnSpc>
              <a:buFontTx/>
              <a:buNone/>
            </a:pPr>
            <a:r>
              <a:rPr lang="zh-CN" altLang="en-US" sz="2400" kern="0" smtClean="0">
                <a:latin typeface="Times New Roman" panose="02020603050405020304" pitchFamily="18" charset="0"/>
              </a:rPr>
              <a:t>输出：</a:t>
            </a:r>
            <a:r>
              <a:rPr lang="en-US" altLang="zh-CN" sz="2400" kern="0" smtClean="0">
                <a:latin typeface="Times New Roman" panose="02020603050405020304" pitchFamily="18" charset="0"/>
              </a:rPr>
              <a:t>step 5 </a:t>
            </a:r>
            <a:r>
              <a:rPr lang="zh-CN" altLang="en-US" sz="2400" kern="0" smtClean="0">
                <a:latin typeface="Times New Roman" panose="02020603050405020304" pitchFamily="18" charset="0"/>
              </a:rPr>
              <a:t>的执行次数</a:t>
            </a:r>
          </a:p>
          <a:p>
            <a:pPr>
              <a:lnSpc>
                <a:spcPct val="90000"/>
              </a:lnSpc>
              <a:buFontTx/>
              <a:buNone/>
            </a:pPr>
            <a:r>
              <a:rPr lang="en-US" altLang="zh-CN" sz="2400" kern="0" smtClean="0">
                <a:latin typeface="Times New Roman" panose="02020603050405020304" pitchFamily="18" charset="0"/>
              </a:rPr>
              <a:t>1. count ← 0</a:t>
            </a:r>
          </a:p>
          <a:p>
            <a:pPr>
              <a:lnSpc>
                <a:spcPct val="90000"/>
              </a:lnSpc>
              <a:buFontTx/>
              <a:buNone/>
            </a:pPr>
            <a:r>
              <a:rPr lang="en-US" altLang="zh-CN" sz="2400" kern="0" smtClean="0">
                <a:latin typeface="Times New Roman" panose="02020603050405020304" pitchFamily="18" charset="0"/>
              </a:rPr>
              <a:t>2. for i ← 1 to n</a:t>
            </a:r>
          </a:p>
          <a:p>
            <a:pPr>
              <a:lnSpc>
                <a:spcPct val="90000"/>
              </a:lnSpc>
              <a:buFontTx/>
              <a:buNone/>
            </a:pPr>
            <a:r>
              <a:rPr lang="en-US" altLang="zh-CN" sz="2400" kern="0" smtClean="0">
                <a:latin typeface="Times New Roman" panose="02020603050405020304" pitchFamily="18" charset="0"/>
              </a:rPr>
              <a:t>3.   m← </a:t>
            </a:r>
            <a:r>
              <a:rPr lang="en-US" altLang="zh-CN" sz="2400" kern="0" smtClean="0">
                <a:latin typeface="Times New Roman" panose="02020603050405020304" pitchFamily="18" charset="0"/>
                <a:sym typeface="Symbol" pitchFamily="2" charset="2"/>
              </a:rPr>
              <a:t></a:t>
            </a:r>
            <a:r>
              <a:rPr lang="en-US" altLang="zh-CN" sz="2400" kern="0" smtClean="0">
                <a:latin typeface="Times New Roman" panose="02020603050405020304" pitchFamily="18" charset="0"/>
              </a:rPr>
              <a:t>n/i</a:t>
            </a:r>
            <a:r>
              <a:rPr lang="en-US" altLang="zh-CN" sz="2400" kern="0" smtClean="0">
                <a:latin typeface="Times New Roman" panose="02020603050405020304" pitchFamily="18" charset="0"/>
                <a:sym typeface="Symbol" pitchFamily="2" charset="2"/>
              </a:rPr>
              <a:t></a:t>
            </a:r>
            <a:endParaRPr lang="en-US" altLang="zh-CN" sz="2400" kern="0" smtClean="0">
              <a:latin typeface="Times New Roman" panose="02020603050405020304" pitchFamily="18" charset="0"/>
            </a:endParaRPr>
          </a:p>
          <a:p>
            <a:pPr>
              <a:lnSpc>
                <a:spcPct val="90000"/>
              </a:lnSpc>
              <a:buFontTx/>
              <a:buNone/>
            </a:pPr>
            <a:r>
              <a:rPr lang="en-US" altLang="zh-CN" sz="2400" kern="0" smtClean="0">
                <a:latin typeface="Times New Roman" panose="02020603050405020304" pitchFamily="18" charset="0"/>
              </a:rPr>
              <a:t>4.   for j ← 1 to m</a:t>
            </a:r>
          </a:p>
          <a:p>
            <a:pPr>
              <a:lnSpc>
                <a:spcPct val="90000"/>
              </a:lnSpc>
              <a:buFontTx/>
              <a:buNone/>
            </a:pPr>
            <a:r>
              <a:rPr lang="en-US" altLang="zh-CN" sz="2400" kern="0" smtClean="0">
                <a:latin typeface="Times New Roman" panose="02020603050405020304" pitchFamily="18" charset="0"/>
              </a:rPr>
              <a:t>5.     </a:t>
            </a:r>
            <a:r>
              <a:rPr lang="en-US" altLang="zh-CN" sz="2400" kern="0" smtClean="0">
                <a:solidFill>
                  <a:srgbClr val="FF0000"/>
                </a:solidFill>
                <a:latin typeface="Times New Roman" panose="02020603050405020304" pitchFamily="18" charset="0"/>
              </a:rPr>
              <a:t>count ← count+1</a:t>
            </a:r>
          </a:p>
          <a:p>
            <a:pPr>
              <a:lnSpc>
                <a:spcPct val="90000"/>
              </a:lnSpc>
              <a:buFontTx/>
              <a:buNone/>
            </a:pPr>
            <a:r>
              <a:rPr lang="en-US" altLang="zh-CN" sz="2400" kern="0" smtClean="0">
                <a:latin typeface="Times New Roman" panose="02020603050405020304" pitchFamily="18" charset="0"/>
              </a:rPr>
              <a:t>6.   end for</a:t>
            </a:r>
          </a:p>
          <a:p>
            <a:pPr>
              <a:lnSpc>
                <a:spcPct val="90000"/>
              </a:lnSpc>
              <a:buFontTx/>
              <a:buNone/>
            </a:pPr>
            <a:r>
              <a:rPr lang="en-US" altLang="zh-CN" sz="2400" kern="0" smtClean="0">
                <a:latin typeface="Times New Roman" panose="02020603050405020304" pitchFamily="18" charset="0"/>
              </a:rPr>
              <a:t>7. end for</a:t>
            </a:r>
          </a:p>
          <a:p>
            <a:pPr>
              <a:lnSpc>
                <a:spcPct val="90000"/>
              </a:lnSpc>
              <a:buFontTx/>
              <a:buNone/>
            </a:pPr>
            <a:r>
              <a:rPr lang="en-US" altLang="zh-CN" sz="2400" kern="0" smtClean="0">
                <a:latin typeface="Times New Roman" panose="02020603050405020304" pitchFamily="18" charset="0"/>
              </a:rPr>
              <a:t>8. return count</a:t>
            </a:r>
            <a:endParaRPr lang="en-US" altLang="zh-CN" sz="2400" kern="0" dirty="0">
              <a:latin typeface="Times New Roman" panose="02020603050405020304" pitchFamily="18" charset="0"/>
            </a:endParaRPr>
          </a:p>
        </p:txBody>
      </p:sp>
      <p:sp>
        <p:nvSpPr>
          <p:cNvPr id="5" name="Text Box 5">
            <a:extLst>
              <a:ext uri="{FF2B5EF4-FFF2-40B4-BE49-F238E27FC236}">
                <a16:creationId xmlns:a16="http://schemas.microsoft.com/office/drawing/2014/main" id="{F98C8B7D-68F8-4844-9EBD-69164EF2F044}"/>
              </a:ext>
            </a:extLst>
          </p:cNvPr>
          <p:cNvSpPr txBox="1">
            <a:spLocks noChangeArrowheads="1"/>
          </p:cNvSpPr>
          <p:nvPr/>
        </p:nvSpPr>
        <p:spPr bwMode="auto">
          <a:xfrm>
            <a:off x="4455458" y="2393857"/>
            <a:ext cx="465544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分析：</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Step5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的执行次数依次为：</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sym typeface="Symbol" pitchFamily="2" charset="2"/>
              </a:rPr>
              <a: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n/1</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sym typeface="Symbol" pitchFamily="2" charset="2"/>
              </a:rPr>
              <a: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 ,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sym typeface="Symbol" pitchFamily="2" charset="2"/>
              </a:rPr>
              <a: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n/2</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sym typeface="Symbol" pitchFamily="2" charset="2"/>
              </a:rPr>
              <a: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sym typeface="Symbol" pitchFamily="2" charset="2"/>
              </a:rPr>
              <a: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n/3</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sym typeface="Symbol" pitchFamily="2" charset="2"/>
              </a:rPr>
              <a: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 …,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sym typeface="Symbol" pitchFamily="2" charset="2"/>
              </a:rPr>
              <a: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n/n</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sym typeface="Symbol" pitchFamily="2" charset="2"/>
              </a:rPr>
              <a:t></a:t>
            </a:r>
          </a:p>
        </p:txBody>
      </p:sp>
      <p:sp>
        <p:nvSpPr>
          <p:cNvPr id="6" name="Rectangle 7">
            <a:extLst>
              <a:ext uri="{FF2B5EF4-FFF2-40B4-BE49-F238E27FC236}">
                <a16:creationId xmlns:a16="http://schemas.microsoft.com/office/drawing/2014/main" id="{70BB4E4B-98DA-C94B-985F-D093745AE4C9}"/>
              </a:ext>
            </a:extLst>
          </p:cNvPr>
          <p:cNvSpPr>
            <a:spLocks noChangeArrowheads="1"/>
          </p:cNvSpPr>
          <p:nvPr/>
        </p:nvSpPr>
        <p:spPr bwMode="auto">
          <a:xfrm>
            <a:off x="35858" y="3467950"/>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SimSun" charset="-122"/>
            </a:endParaRPr>
          </a:p>
        </p:txBody>
      </p:sp>
      <p:graphicFrame>
        <p:nvGraphicFramePr>
          <p:cNvPr id="7" name="Object 6">
            <a:extLst>
              <a:ext uri="{FF2B5EF4-FFF2-40B4-BE49-F238E27FC236}">
                <a16:creationId xmlns:a16="http://schemas.microsoft.com/office/drawing/2014/main" id="{2E96F4CF-89F5-7242-863E-63094CAD87F2}"/>
              </a:ext>
            </a:extLst>
          </p:cNvPr>
          <p:cNvGraphicFramePr>
            <a:graphicFrameLocks noChangeAspect="1"/>
          </p:cNvGraphicFramePr>
          <p:nvPr>
            <p:extLst>
              <p:ext uri="{D42A27DB-BD31-4B8C-83A1-F6EECF244321}">
                <p14:modId xmlns:p14="http://schemas.microsoft.com/office/powerpoint/2010/main" val="1362947847"/>
              </p:ext>
            </p:extLst>
          </p:nvPr>
        </p:nvGraphicFramePr>
        <p:xfrm>
          <a:off x="5217458" y="3151094"/>
          <a:ext cx="1701800" cy="806450"/>
        </p:xfrm>
        <a:graphic>
          <a:graphicData uri="http://schemas.openxmlformats.org/presentationml/2006/ole">
            <mc:AlternateContent xmlns:mc="http://schemas.openxmlformats.org/markup-compatibility/2006">
              <mc:Choice xmlns:v="urn:schemas-microsoft-com:vml" Requires="v">
                <p:oleObj spid="_x0000_s121179" name="Equation" r:id="rId4" imgW="20777200" imgH="9944100" progId="Equation.DSMT4">
                  <p:embed/>
                </p:oleObj>
              </mc:Choice>
              <mc:Fallback>
                <p:oleObj name="Equation" r:id="rId4" imgW="20777200" imgH="9944100" progId="Equation.DSMT4">
                  <p:embed/>
                  <p:pic>
                    <p:nvPicPr>
                      <p:cNvPr id="81926" name="Object 6">
                        <a:extLst>
                          <a:ext uri="{FF2B5EF4-FFF2-40B4-BE49-F238E27FC236}">
                            <a16:creationId xmlns:a16="http://schemas.microsoft.com/office/drawing/2014/main" id="{2E96F4CF-89F5-7242-863E-63094CAD87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7458" y="3151094"/>
                        <a:ext cx="1701800"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8">
            <a:extLst>
              <a:ext uri="{FF2B5EF4-FFF2-40B4-BE49-F238E27FC236}">
                <a16:creationId xmlns:a16="http://schemas.microsoft.com/office/drawing/2014/main" id="{B9A94B5D-05B8-404F-9E46-37FED6629143}"/>
              </a:ext>
            </a:extLst>
          </p:cNvPr>
          <p:cNvGraphicFramePr>
            <a:graphicFrameLocks noChangeAspect="1"/>
          </p:cNvGraphicFramePr>
          <p:nvPr>
            <p:extLst>
              <p:ext uri="{D42A27DB-BD31-4B8C-83A1-F6EECF244321}">
                <p14:modId xmlns:p14="http://schemas.microsoft.com/office/powerpoint/2010/main" val="3781604309"/>
              </p:ext>
            </p:extLst>
          </p:nvPr>
        </p:nvGraphicFramePr>
        <p:xfrm>
          <a:off x="5141258" y="3989294"/>
          <a:ext cx="3062288" cy="806450"/>
        </p:xfrm>
        <a:graphic>
          <a:graphicData uri="http://schemas.openxmlformats.org/presentationml/2006/ole">
            <mc:AlternateContent xmlns:mc="http://schemas.openxmlformats.org/markup-compatibility/2006">
              <mc:Choice xmlns:v="urn:schemas-microsoft-com:vml" Requires="v">
                <p:oleObj spid="_x0000_s121180" name="Equation" r:id="rId6" imgW="37452300" imgH="9944100" progId="Equation.DSMT4">
                  <p:embed/>
                </p:oleObj>
              </mc:Choice>
              <mc:Fallback>
                <p:oleObj name="Equation" r:id="rId6" imgW="37452300" imgH="9944100" progId="Equation.DSMT4">
                  <p:embed/>
                  <p:pic>
                    <p:nvPicPr>
                      <p:cNvPr id="81928" name="Object 8">
                        <a:extLst>
                          <a:ext uri="{FF2B5EF4-FFF2-40B4-BE49-F238E27FC236}">
                            <a16:creationId xmlns:a16="http://schemas.microsoft.com/office/drawing/2014/main" id="{B9A94B5D-05B8-404F-9E46-37FED66291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1258" y="3989294"/>
                        <a:ext cx="3062288"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ext Box 12">
            <a:extLst>
              <a:ext uri="{FF2B5EF4-FFF2-40B4-BE49-F238E27FC236}">
                <a16:creationId xmlns:a16="http://schemas.microsoft.com/office/drawing/2014/main" id="{218410A5-0D76-F841-BE4F-90F23917F807}"/>
              </a:ext>
            </a:extLst>
          </p:cNvPr>
          <p:cNvSpPr txBox="1">
            <a:spLocks noChangeArrowheads="1"/>
          </p:cNvSpPr>
          <p:nvPr/>
        </p:nvSpPr>
        <p:spPr bwMode="auto">
          <a:xfrm>
            <a:off x="4531658" y="4141694"/>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Times New Roman" charset="0"/>
                <a:ea typeface="SimSun" charset="-122"/>
              </a:rPr>
              <a:t>因为</a:t>
            </a:r>
          </a:p>
        </p:txBody>
      </p:sp>
      <p:graphicFrame>
        <p:nvGraphicFramePr>
          <p:cNvPr id="10" name="Object 13">
            <a:extLst>
              <a:ext uri="{FF2B5EF4-FFF2-40B4-BE49-F238E27FC236}">
                <a16:creationId xmlns:a16="http://schemas.microsoft.com/office/drawing/2014/main" id="{83CFEDF2-9CBE-784A-A6D1-2D30B652F9BE}"/>
              </a:ext>
            </a:extLst>
          </p:cNvPr>
          <p:cNvGraphicFramePr>
            <a:graphicFrameLocks noChangeAspect="1"/>
          </p:cNvGraphicFramePr>
          <p:nvPr>
            <p:extLst>
              <p:ext uri="{D42A27DB-BD31-4B8C-83A1-F6EECF244321}">
                <p14:modId xmlns:p14="http://schemas.microsoft.com/office/powerpoint/2010/main" val="831536371"/>
              </p:ext>
            </p:extLst>
          </p:nvPr>
        </p:nvGraphicFramePr>
        <p:xfrm>
          <a:off x="5217458" y="5071969"/>
          <a:ext cx="2051050" cy="374650"/>
        </p:xfrm>
        <a:graphic>
          <a:graphicData uri="http://schemas.openxmlformats.org/presentationml/2006/ole">
            <mc:AlternateContent xmlns:mc="http://schemas.openxmlformats.org/markup-compatibility/2006">
              <mc:Choice xmlns:v="urn:schemas-microsoft-com:vml" Requires="v">
                <p:oleObj spid="_x0000_s121181" name="Equation" r:id="rId8" imgW="25158700" imgH="4686300" progId="Equation.DSMT4">
                  <p:embed/>
                </p:oleObj>
              </mc:Choice>
              <mc:Fallback>
                <p:oleObj name="Equation" r:id="rId8" imgW="25158700" imgH="4686300" progId="Equation.DSMT4">
                  <p:embed/>
                  <p:pic>
                    <p:nvPicPr>
                      <p:cNvPr id="81933" name="Object 13">
                        <a:extLst>
                          <a:ext uri="{FF2B5EF4-FFF2-40B4-BE49-F238E27FC236}">
                            <a16:creationId xmlns:a16="http://schemas.microsoft.com/office/drawing/2014/main" id="{83CFEDF2-9CBE-784A-A6D1-2D30B652F9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17458" y="5071969"/>
                        <a:ext cx="205105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 Box 15">
            <a:extLst>
              <a:ext uri="{FF2B5EF4-FFF2-40B4-BE49-F238E27FC236}">
                <a16:creationId xmlns:a16="http://schemas.microsoft.com/office/drawing/2014/main" id="{A0703D95-3C19-224F-A349-B661140897B7}"/>
              </a:ext>
            </a:extLst>
          </p:cNvPr>
          <p:cNvSpPr txBox="1">
            <a:spLocks noChangeArrowheads="1"/>
          </p:cNvSpPr>
          <p:nvPr/>
        </p:nvSpPr>
        <p:spPr bwMode="auto">
          <a:xfrm>
            <a:off x="4531658" y="5070382"/>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Times New Roman" charset="0"/>
                <a:ea typeface="SimSun" charset="-122"/>
              </a:rPr>
              <a:t>所以</a:t>
            </a:r>
          </a:p>
        </p:txBody>
      </p:sp>
    </p:spTree>
    <p:extLst>
      <p:ext uri="{BB962C8B-B14F-4D97-AF65-F5344CB8AC3E}">
        <p14:creationId xmlns:p14="http://schemas.microsoft.com/office/powerpoint/2010/main" val="384923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幻灯片编号占位符 3">
            <a:extLst>
              <a:ext uri="{FF2B5EF4-FFF2-40B4-BE49-F238E27FC236}">
                <a16:creationId xmlns:a16="http://schemas.microsoft.com/office/drawing/2014/main" id="{BD1CDA38-EB62-5347-AD35-A125E44B66F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FC3B6B-75BB-3140-A242-B3E24FDC927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endParaRPr>
          </a:p>
        </p:txBody>
      </p:sp>
      <p:sp>
        <p:nvSpPr>
          <p:cNvPr id="3" name="Rectangle 3">
            <a:extLst>
              <a:ext uri="{FF2B5EF4-FFF2-40B4-BE49-F238E27FC236}">
                <a16:creationId xmlns:a16="http://schemas.microsoft.com/office/drawing/2014/main" id="{33876FFD-D2FF-2245-AE67-508848B8C7F4}"/>
              </a:ext>
            </a:extLst>
          </p:cNvPr>
          <p:cNvSpPr txBox="1">
            <a:spLocks noChangeArrowheads="1"/>
          </p:cNvSpPr>
          <p:nvPr/>
        </p:nvSpPr>
        <p:spPr bwMode="auto">
          <a:xfrm>
            <a:off x="704850" y="2007330"/>
            <a:ext cx="84391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pPr eaLnBrk="1" hangingPunct="1">
              <a:lnSpc>
                <a:spcPct val="90000"/>
              </a:lnSpc>
            </a:pPr>
            <a:r>
              <a:rPr lang="zh-CN" altLang="en-US" dirty="0" smtClean="0"/>
              <a:t>频度</a:t>
            </a:r>
            <a:r>
              <a:rPr lang="zh-CN" altLang="en-US" dirty="0"/>
              <a:t>分析</a:t>
            </a:r>
            <a:endParaRPr lang="en-US" altLang="zh-CN" kern="0" dirty="0" smtClean="0">
              <a:latin typeface="Times New Roman" panose="02020603050405020304" pitchFamily="18" charset="0"/>
              <a:cs typeface="Times New Roman" panose="02020603050405020304" pitchFamily="18" charset="0"/>
            </a:endParaRPr>
          </a:p>
          <a:p>
            <a:pPr lvl="1" eaLnBrk="1" hangingPunct="1">
              <a:lnSpc>
                <a:spcPct val="90000"/>
              </a:lnSpc>
            </a:pPr>
            <a:r>
              <a:rPr lang="zh-CN" altLang="en-US" dirty="0" smtClean="0">
                <a:latin typeface="Times New Roman" panose="02020603050405020304" pitchFamily="18" charset="0"/>
              </a:rPr>
              <a:t>对于</a:t>
            </a:r>
            <a:r>
              <a:rPr lang="zh-CN" altLang="en-US" dirty="0">
                <a:latin typeface="Times New Roman" panose="02020603050405020304" pitchFamily="18" charset="0"/>
              </a:rPr>
              <a:t>有些算法，要像前面那样准确地分析算法的运行时间非常麻烦，有时甚至是不可能的。这时候，可以使用频度分析，我们将在后续章节中进行讲解。</a:t>
            </a:r>
            <a:r>
              <a:rPr lang="en-US" altLang="zh-CN" dirty="0">
                <a:latin typeface="Times New Roman" panose="02020603050405020304" pitchFamily="18" charset="0"/>
              </a:rPr>
              <a:t>(</a:t>
            </a:r>
            <a:r>
              <a:rPr lang="zh-CN" altLang="en-US" dirty="0">
                <a:latin typeface="Times New Roman" panose="02020603050405020304" pitchFamily="18" charset="0"/>
              </a:rPr>
              <a:t>单源最短路径、</a:t>
            </a:r>
            <a:r>
              <a:rPr lang="en-US" altLang="zh-CN" dirty="0">
                <a:latin typeface="Times New Roman" panose="02020603050405020304" pitchFamily="18" charset="0"/>
              </a:rPr>
              <a:t>Prim </a:t>
            </a:r>
            <a:r>
              <a:rPr lang="zh-CN" altLang="en-US" dirty="0">
                <a:latin typeface="Times New Roman" panose="02020603050405020304" pitchFamily="18" charset="0"/>
              </a:rPr>
              <a:t>算法等等</a:t>
            </a:r>
            <a:r>
              <a:rPr lang="en-US" altLang="zh-CN" dirty="0" smtClean="0">
                <a:latin typeface="Times New Roman" panose="02020603050405020304" pitchFamily="18" charset="0"/>
              </a:rPr>
              <a:t>)</a:t>
            </a:r>
            <a:endParaRPr lang="en-US" altLang="zh-CN" dirty="0">
              <a:latin typeface="Times New Roman" panose="02020603050405020304" pitchFamily="18" charset="0"/>
            </a:endParaRPr>
          </a:p>
        </p:txBody>
      </p:sp>
      <p:sp>
        <p:nvSpPr>
          <p:cNvPr id="4"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4400" b="0" i="0" u="none" strike="noStrike" kern="120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1.3.3</a:t>
            </a:r>
            <a:r>
              <a:rPr kumimoji="1" lang="ja-JP" altLang="en-US" sz="4400" b="0" i="0" u="none" strike="noStrike" kern="120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 </a:t>
            </a:r>
            <a:r>
              <a:rPr kumimoji="1" lang="zh-CN" altLang="en-US"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估计</a:t>
            </a:r>
            <a:r>
              <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rPr>
              <a:t>算法的时间复杂度</a:t>
            </a:r>
          </a:p>
        </p:txBody>
      </p:sp>
    </p:spTree>
    <p:extLst>
      <p:ext uri="{BB962C8B-B14F-4D97-AF65-F5344CB8AC3E}">
        <p14:creationId xmlns:p14="http://schemas.microsoft.com/office/powerpoint/2010/main" val="374503794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幻灯片编号占位符 3">
            <a:extLst>
              <a:ext uri="{FF2B5EF4-FFF2-40B4-BE49-F238E27FC236}">
                <a16:creationId xmlns:a16="http://schemas.microsoft.com/office/drawing/2014/main" id="{BD1CDA38-EB62-5347-AD35-A125E44B66F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FC3B6B-75BB-3140-A242-B3E24FDC927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endParaRPr>
          </a:p>
        </p:txBody>
      </p:sp>
      <p:sp>
        <p:nvSpPr>
          <p:cNvPr id="3" name="Rectangle 3">
            <a:extLst>
              <a:ext uri="{FF2B5EF4-FFF2-40B4-BE49-F238E27FC236}">
                <a16:creationId xmlns:a16="http://schemas.microsoft.com/office/drawing/2014/main" id="{33876FFD-D2FF-2245-AE67-508848B8C7F4}"/>
              </a:ext>
            </a:extLst>
          </p:cNvPr>
          <p:cNvSpPr txBox="1">
            <a:spLocks noChangeArrowheads="1"/>
          </p:cNvSpPr>
          <p:nvPr/>
        </p:nvSpPr>
        <p:spPr bwMode="auto">
          <a:xfrm>
            <a:off x="704850" y="2007330"/>
            <a:ext cx="84391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pPr eaLnBrk="1" hangingPunct="1">
              <a:lnSpc>
                <a:spcPct val="90000"/>
              </a:lnSpc>
            </a:pPr>
            <a:r>
              <a:rPr lang="zh-CN" altLang="en-US" dirty="0" smtClean="0"/>
              <a:t>使用</a:t>
            </a:r>
            <a:r>
              <a:rPr lang="zh-CN" altLang="en-US" dirty="0"/>
              <a:t>递归方程 </a:t>
            </a:r>
            <a:endParaRPr lang="en-US" altLang="zh-CN" kern="0" dirty="0" smtClean="0">
              <a:latin typeface="Times New Roman" panose="02020603050405020304" pitchFamily="18" charset="0"/>
              <a:cs typeface="Times New Roman" panose="02020603050405020304" pitchFamily="18" charset="0"/>
            </a:endParaRPr>
          </a:p>
          <a:p>
            <a:pPr lvl="1" eaLnBrk="1" hangingPunct="1">
              <a:lnSpc>
                <a:spcPct val="90000"/>
              </a:lnSpc>
            </a:pPr>
            <a:r>
              <a:rPr lang="zh-CN" altLang="en-US" dirty="0" smtClean="0">
                <a:latin typeface="Times New Roman" panose="02020603050405020304" pitchFamily="18" charset="0"/>
              </a:rPr>
              <a:t>在</a:t>
            </a:r>
            <a:r>
              <a:rPr lang="zh-CN" altLang="en-US" dirty="0">
                <a:latin typeface="Times New Roman" panose="02020603050405020304" pitchFamily="18" charset="0"/>
              </a:rPr>
              <a:t>递归算法中，一个界定运行时间的函数常常以递推形式给出，即一个函数的定义包含了函数本身，</a:t>
            </a:r>
            <a:r>
              <a:rPr lang="zh-CN" altLang="en-US" dirty="0" smtClean="0">
                <a:latin typeface="Times New Roman" panose="02020603050405020304" pitchFamily="18" charset="0"/>
              </a:rPr>
              <a:t>比如 </a:t>
            </a:r>
            <a:r>
              <a:rPr lang="en-US" altLang="zh-CN" i="1" dirty="0" smtClean="0">
                <a:latin typeface="Times New Roman" panose="02020603050405020304" pitchFamily="18" charset="0"/>
              </a:rPr>
              <a:t>T(n</a:t>
            </a:r>
            <a:r>
              <a:rPr lang="en-US" altLang="zh-CN" i="1" dirty="0">
                <a:latin typeface="Times New Roman" panose="02020603050405020304" pitchFamily="18" charset="0"/>
              </a:rPr>
              <a:t>)=2T(n/2)+n</a:t>
            </a:r>
          </a:p>
          <a:p>
            <a:pPr lvl="1" eaLnBrk="1" hangingPunct="1">
              <a:lnSpc>
                <a:spcPct val="90000"/>
              </a:lnSpc>
            </a:pPr>
            <a:r>
              <a:rPr lang="zh-CN" altLang="en-US" dirty="0">
                <a:latin typeface="Times New Roman" panose="02020603050405020304" pitchFamily="18" charset="0"/>
              </a:rPr>
              <a:t>非递归算法，也可以推导出一个递推关系</a:t>
            </a:r>
          </a:p>
          <a:p>
            <a:pPr lvl="1" eaLnBrk="1" hangingPunct="1">
              <a:lnSpc>
                <a:spcPct val="90000"/>
              </a:lnSpc>
            </a:pPr>
            <a:endParaRPr lang="en-US" altLang="zh-CN" dirty="0">
              <a:latin typeface="Times New Roman" panose="02020603050405020304" pitchFamily="18" charset="0"/>
            </a:endParaRPr>
          </a:p>
        </p:txBody>
      </p:sp>
      <p:sp>
        <p:nvSpPr>
          <p:cNvPr id="4"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4400" b="0" i="0" u="none" strike="noStrike" kern="120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1.3.3</a:t>
            </a:r>
            <a:r>
              <a:rPr kumimoji="1" lang="ja-JP" altLang="en-US" sz="4400" b="0" i="0" u="none" strike="noStrike" kern="120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 </a:t>
            </a:r>
            <a:r>
              <a:rPr kumimoji="1" lang="zh-CN" altLang="en-US"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估计</a:t>
            </a:r>
            <a:r>
              <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rPr>
              <a:t>算法的时间复杂度</a:t>
            </a:r>
          </a:p>
        </p:txBody>
      </p:sp>
    </p:spTree>
    <p:extLst>
      <p:ext uri="{BB962C8B-B14F-4D97-AF65-F5344CB8AC3E}">
        <p14:creationId xmlns:p14="http://schemas.microsoft.com/office/powerpoint/2010/main" val="1111596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幻灯片编号占位符 3">
            <a:extLst>
              <a:ext uri="{FF2B5EF4-FFF2-40B4-BE49-F238E27FC236}">
                <a16:creationId xmlns:a16="http://schemas.microsoft.com/office/drawing/2014/main" id="{BD1CDA38-EB62-5347-AD35-A125E44B66F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FC3B6B-75BB-3140-A242-B3E24FDC927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endParaRPr>
          </a:p>
        </p:txBody>
      </p:sp>
      <p:sp>
        <p:nvSpPr>
          <p:cNvPr id="3" name="Rectangle 5">
            <a:extLst>
              <a:ext uri="{FF2B5EF4-FFF2-40B4-BE49-F238E27FC236}">
                <a16:creationId xmlns:a16="http://schemas.microsoft.com/office/drawing/2014/main" id="{99FA4F21-54FA-6240-8643-A49E0B403AD8}"/>
              </a:ext>
            </a:extLst>
          </p:cNvPr>
          <p:cNvSpPr>
            <a:spLocks noChangeArrowheads="1"/>
          </p:cNvSpPr>
          <p:nvPr/>
        </p:nvSpPr>
        <p:spPr bwMode="auto">
          <a:xfrm>
            <a:off x="0" y="25050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charset="0"/>
              <a:ea typeface="SimSun" charset="-122"/>
            </a:endParaRPr>
          </a:p>
        </p:txBody>
      </p:sp>
      <p:graphicFrame>
        <p:nvGraphicFramePr>
          <p:cNvPr id="4" name="Object 4">
            <a:extLst>
              <a:ext uri="{FF2B5EF4-FFF2-40B4-BE49-F238E27FC236}">
                <a16:creationId xmlns:a16="http://schemas.microsoft.com/office/drawing/2014/main" id="{DE14BC59-C0AF-3047-B568-461A50B26807}"/>
              </a:ext>
            </a:extLst>
          </p:cNvPr>
          <p:cNvGraphicFramePr>
            <a:graphicFrameLocks noChangeAspect="1"/>
          </p:cNvGraphicFramePr>
          <p:nvPr>
            <p:extLst>
              <p:ext uri="{D42A27DB-BD31-4B8C-83A1-F6EECF244321}">
                <p14:modId xmlns:p14="http://schemas.microsoft.com/office/powerpoint/2010/main" val="2572105071"/>
              </p:ext>
            </p:extLst>
          </p:nvPr>
        </p:nvGraphicFramePr>
        <p:xfrm>
          <a:off x="4836599" y="3751270"/>
          <a:ext cx="4307401" cy="1461985"/>
        </p:xfrm>
        <a:graphic>
          <a:graphicData uri="http://schemas.openxmlformats.org/presentationml/2006/ole">
            <mc:AlternateContent xmlns:mc="http://schemas.openxmlformats.org/markup-compatibility/2006">
              <mc:Choice xmlns:v="urn:schemas-microsoft-com:vml" Requires="v">
                <p:oleObj spid="_x0000_s121972" name="Equation" r:id="rId4" imgW="65532000" imgH="22237700" progId="Equation.DSMT4">
                  <p:embed/>
                </p:oleObj>
              </mc:Choice>
              <mc:Fallback>
                <p:oleObj name="Equation" r:id="rId4" imgW="65532000" imgH="22237700" progId="Equation.DSMT4">
                  <p:embed/>
                  <p:pic>
                    <p:nvPicPr>
                      <p:cNvPr id="82948" name="Object 4">
                        <a:extLst>
                          <a:ext uri="{FF2B5EF4-FFF2-40B4-BE49-F238E27FC236}">
                            <a16:creationId xmlns:a16="http://schemas.microsoft.com/office/drawing/2014/main" id="{DE14BC59-C0AF-3047-B568-461A50B268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6599" y="3751270"/>
                        <a:ext cx="4307401" cy="1461985"/>
                      </a:xfrm>
                      <a:prstGeom prst="rect">
                        <a:avLst/>
                      </a:prstGeom>
                      <a:noFill/>
                      <a:ln>
                        <a:noFill/>
                      </a:ln>
                      <a:extLst/>
                    </p:spPr>
                  </p:pic>
                </p:oleObj>
              </mc:Fallback>
            </mc:AlternateContent>
          </a:graphicData>
        </a:graphic>
      </p:graphicFrame>
      <p:sp>
        <p:nvSpPr>
          <p:cNvPr id="5" name="Text Box 6">
            <a:extLst>
              <a:ext uri="{FF2B5EF4-FFF2-40B4-BE49-F238E27FC236}">
                <a16:creationId xmlns:a16="http://schemas.microsoft.com/office/drawing/2014/main" id="{3112A87C-F4BE-E94A-8190-307E29C0BD7C}"/>
              </a:ext>
            </a:extLst>
          </p:cNvPr>
          <p:cNvSpPr txBox="1">
            <a:spLocks noChangeArrowheads="1"/>
          </p:cNvSpPr>
          <p:nvPr/>
        </p:nvSpPr>
        <p:spPr bwMode="auto">
          <a:xfrm>
            <a:off x="146049" y="2915186"/>
            <a:ext cx="4690549" cy="34778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lvl1pPr marL="342900" indent="-342900">
              <a:defRPr>
                <a:solidFill>
                  <a:schemeClr val="tx1"/>
                </a:solidFill>
                <a:latin typeface="Times New Roman" panose="02020603050405020304" pitchFamily="18" charset="0"/>
                <a:ea typeface="SimSun" panose="02010600030101010101" pitchFamily="2" charset="-122"/>
              </a:defRPr>
            </a:lvl1pPr>
            <a:lvl2pPr marL="800100" indent="-342900">
              <a:defRPr>
                <a:solidFill>
                  <a:schemeClr val="tx1"/>
                </a:solidFill>
                <a:latin typeface="Times New Roman" panose="02020603050405020304" pitchFamily="18" charset="0"/>
                <a:ea typeface="SimSun" panose="02010600030101010101" pitchFamily="2" charset="-122"/>
              </a:defRPr>
            </a:lvl2pPr>
            <a:lvl3pPr marL="1257300" indent="-342900">
              <a:defRPr>
                <a:solidFill>
                  <a:schemeClr val="tx1"/>
                </a:solidFill>
                <a:latin typeface="Times New Roman" panose="02020603050405020304" pitchFamily="18" charset="0"/>
                <a:ea typeface="SimSun" panose="02010600030101010101" pitchFamily="2" charset="-122"/>
              </a:defRPr>
            </a:lvl3pPr>
            <a:lvl4pPr marL="1714500" indent="-342900">
              <a:defRPr>
                <a:solidFill>
                  <a:schemeClr val="tx1"/>
                </a:solidFill>
                <a:latin typeface="Times New Roman" panose="02020603050405020304" pitchFamily="18" charset="0"/>
                <a:ea typeface="SimSun" panose="02010600030101010101" pitchFamily="2" charset="-122"/>
              </a:defRPr>
            </a:lvl4pPr>
            <a:lvl5pPr marL="2171700" indent="-342900">
              <a:defRPr>
                <a:solidFill>
                  <a:schemeClr val="tx1"/>
                </a:solidFill>
                <a:latin typeface="Times New Roman" panose="02020603050405020304" pitchFamily="18" charset="0"/>
                <a:ea typeface="SimSun" panose="02010600030101010101" pitchFamily="2" charset="-122"/>
              </a:defRPr>
            </a:lvl5pPr>
            <a:lvl6pPr marL="2628900" indent="-3429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3086100" indent="-3429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543300" indent="-3429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4000500" indent="-3429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输入：</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非降序排列的数组</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A[1…n]</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和元素</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x</a:t>
            </a: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输出：如果</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x=A[j], 1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sym typeface="Symbol" pitchFamily="2" charset="2"/>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j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sym typeface="Symbol" pitchFamily="2" charset="2"/>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n,</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则输出</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j,</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否则输出</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0.</a:t>
            </a: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1.    low←1; high ←n; j←0</a:t>
            </a: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2.    while(low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sym typeface="Symbol" pitchFamily="2" charset="2"/>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high)  and  (j=0)</a:t>
            </a: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3.        mid ←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sym typeface="Symbol" pitchFamily="2" charset="2"/>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SimSun" panose="02010600030101010101" pitchFamily="2" charset="-122"/>
              </a:rPr>
              <a:t>low+high</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)/2</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sym typeface="Symbol" pitchFamily="2" charset="2"/>
              </a:rPr>
              <a:t></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endParaRP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4.        if x=A[mid] then  j ←mid</a:t>
            </a: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5.        else if x&lt;A[mid]  then  high ←mid-1</a:t>
            </a: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6.        else low ←mid+1</a:t>
            </a: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7.   end while</a:t>
            </a: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rPr>
              <a:t>8.  return j</a:t>
            </a:r>
          </a:p>
        </p:txBody>
      </p:sp>
      <p:sp>
        <p:nvSpPr>
          <p:cNvPr id="6" name="Rectangle 3">
            <a:extLst>
              <a:ext uri="{FF2B5EF4-FFF2-40B4-BE49-F238E27FC236}">
                <a16:creationId xmlns:a16="http://schemas.microsoft.com/office/drawing/2014/main" id="{33876FFD-D2FF-2245-AE67-508848B8C7F4}"/>
              </a:ext>
            </a:extLst>
          </p:cNvPr>
          <p:cNvSpPr txBox="1">
            <a:spLocks noChangeArrowheads="1"/>
          </p:cNvSpPr>
          <p:nvPr/>
        </p:nvSpPr>
        <p:spPr bwMode="auto">
          <a:xfrm>
            <a:off x="704850" y="2045186"/>
            <a:ext cx="8439150" cy="596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pPr eaLnBrk="1" hangingPunct="1">
              <a:lnSpc>
                <a:spcPct val="90000"/>
              </a:lnSpc>
            </a:pPr>
            <a:r>
              <a:rPr lang="zh-CN" altLang="en-US" dirty="0" smtClean="0"/>
              <a:t>使用</a:t>
            </a:r>
            <a:r>
              <a:rPr lang="zh-CN" altLang="en-US" dirty="0"/>
              <a:t>递归方程 </a:t>
            </a:r>
            <a:endParaRPr lang="en-US" altLang="zh-CN" kern="0" dirty="0" smtClean="0">
              <a:latin typeface="Times New Roman" panose="02020603050405020304" pitchFamily="18" charset="0"/>
              <a:cs typeface="Times New Roman" panose="02020603050405020304" pitchFamily="18" charset="0"/>
            </a:endParaRPr>
          </a:p>
        </p:txBody>
      </p:sp>
      <p:sp>
        <p:nvSpPr>
          <p:cNvPr id="7" name="Rectangle 2">
            <a:extLst>
              <a:ext uri="{FF2B5EF4-FFF2-40B4-BE49-F238E27FC236}">
                <a16:creationId xmlns:a16="http://schemas.microsoft.com/office/drawing/2014/main" id="{D579CF84-40C4-264B-ACBE-04712AE4BEAB}"/>
              </a:ext>
            </a:extLst>
          </p:cNvPr>
          <p:cNvSpPr txBox="1">
            <a:spLocks noChangeArrowheads="1"/>
          </p:cNvSpPr>
          <p:nvPr/>
        </p:nvSpPr>
        <p:spPr bwMode="auto">
          <a:xfrm>
            <a:off x="1350963" y="29126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4400" b="0" i="0" u="none" strike="noStrike" kern="120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1.3.3</a:t>
            </a:r>
            <a:r>
              <a:rPr kumimoji="1" lang="ja-JP" altLang="en-US" sz="4400" b="0" i="0" u="none" strike="noStrike" kern="120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 </a:t>
            </a:r>
            <a:r>
              <a:rPr kumimoji="1" lang="zh-CN" altLang="en-US" sz="4400" b="0" i="0" u="none" strike="noStrike" kern="0" cap="none" spc="0" normalizeH="0" baseline="0" noProof="0" dirty="0" smtClean="0">
                <a:ln>
                  <a:noFill/>
                </a:ln>
                <a:solidFill>
                  <a:srgbClr val="333399"/>
                </a:solidFill>
                <a:effectLst/>
                <a:uLnTx/>
                <a:uFillTx/>
                <a:latin typeface="SimHei" panose="02010609060101010101" pitchFamily="49" charset="-122"/>
                <a:ea typeface="SimHei" panose="02010609060101010101" pitchFamily="49" charset="-122"/>
              </a:rPr>
              <a:t>估计</a:t>
            </a:r>
            <a:r>
              <a:rPr kumimoji="1" lang="zh-CN" altLang="en-US" sz="4400" b="0" i="0" u="none" strike="noStrike" kern="0" cap="none" spc="0" normalizeH="0" baseline="0" noProof="0" dirty="0">
                <a:ln>
                  <a:noFill/>
                </a:ln>
                <a:solidFill>
                  <a:srgbClr val="333399"/>
                </a:solidFill>
                <a:effectLst/>
                <a:uLnTx/>
                <a:uFillTx/>
                <a:latin typeface="SimHei" panose="02010609060101010101" pitchFamily="49" charset="-122"/>
                <a:ea typeface="SimHei" panose="02010609060101010101" pitchFamily="49" charset="-122"/>
              </a:rPr>
              <a:t>算法的时间复杂度</a:t>
            </a:r>
          </a:p>
        </p:txBody>
      </p:sp>
    </p:spTree>
    <p:extLst>
      <p:ext uri="{BB962C8B-B14F-4D97-AF65-F5344CB8AC3E}">
        <p14:creationId xmlns:p14="http://schemas.microsoft.com/office/powerpoint/2010/main" val="60642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幻灯片编号占位符 3">
            <a:extLst>
              <a:ext uri="{FF2B5EF4-FFF2-40B4-BE49-F238E27FC236}">
                <a16:creationId xmlns:a16="http://schemas.microsoft.com/office/drawing/2014/main" id="{BD1CDA38-EB62-5347-AD35-A125E44B66F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FC3B6B-75BB-3140-A242-B3E24FDC927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endParaRPr>
          </a:p>
        </p:txBody>
      </p:sp>
      <p:sp>
        <p:nvSpPr>
          <p:cNvPr id="3" name="Rectangle 2">
            <a:extLst>
              <a:ext uri="{FF2B5EF4-FFF2-40B4-BE49-F238E27FC236}">
                <a16:creationId xmlns:a16="http://schemas.microsoft.com/office/drawing/2014/main" id="{87825A10-8325-534D-BDB5-10D5504C0FC2}"/>
              </a:ext>
            </a:extLst>
          </p:cNvPr>
          <p:cNvSpPr>
            <a:spLocks noGrp="1" noChangeArrowheads="1"/>
          </p:cNvSpPr>
          <p:nvPr>
            <p:ph type="title"/>
          </p:nvPr>
        </p:nvSpPr>
        <p:spPr>
          <a:xfrm>
            <a:off x="1150938" y="214313"/>
            <a:ext cx="7793037" cy="1462087"/>
          </a:xfrm>
        </p:spPr>
        <p:txBody>
          <a:bodyPr/>
          <a:lstStyle/>
          <a:p>
            <a:r>
              <a:rPr lang="zh-CN" altLang="en-US" dirty="0">
                <a:latin typeface="黑体" panose="02010609060101010101" pitchFamily="49" charset="-122"/>
                <a:ea typeface="黑体" panose="02010609060101010101" pitchFamily="49" charset="-122"/>
              </a:rPr>
              <a:t>算法复杂度分析的意义 </a:t>
            </a:r>
          </a:p>
        </p:txBody>
      </p:sp>
      <p:sp>
        <p:nvSpPr>
          <p:cNvPr id="4" name="Rectangle 3">
            <a:extLst>
              <a:ext uri="{FF2B5EF4-FFF2-40B4-BE49-F238E27FC236}">
                <a16:creationId xmlns:a16="http://schemas.microsoft.com/office/drawing/2014/main" id="{C926A270-9394-5448-B1A5-D464CF5657D7}"/>
              </a:ext>
            </a:extLst>
          </p:cNvPr>
          <p:cNvSpPr txBox="1">
            <a:spLocks noChangeArrowheads="1"/>
          </p:cNvSpPr>
          <p:nvPr/>
        </p:nvSpPr>
        <p:spPr bwMode="auto">
          <a:xfrm>
            <a:off x="743937" y="2017713"/>
            <a:ext cx="8338279"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r>
              <a:rPr lang="zh-CN" altLang="en-US" kern="0" dirty="0" smtClean="0"/>
              <a:t>已知待求解问题的多种算法时，挑选复杂度尽可能低的算法进行应用。</a:t>
            </a:r>
          </a:p>
          <a:p>
            <a:r>
              <a:rPr lang="zh-CN" altLang="en-US" kern="0" dirty="0" smtClean="0"/>
              <a:t>给定待求解的问题，设计复杂度尽可能低的算法。</a:t>
            </a:r>
          </a:p>
          <a:p>
            <a:r>
              <a:rPr lang="zh-CN" altLang="en-US" kern="0" dirty="0" smtClean="0"/>
              <a:t>设计出算法后，不要急于实现，而是先进行复杂度分析后；若该算法确实可行，才有实现的价值与必要。</a:t>
            </a:r>
            <a:endParaRPr lang="zh-CN" altLang="en-US" kern="0" dirty="0">
              <a:solidFill>
                <a:srgbClr val="FF0000"/>
              </a:solidFill>
            </a:endParaRPr>
          </a:p>
        </p:txBody>
      </p:sp>
    </p:spTree>
    <p:extLst>
      <p:ext uri="{BB962C8B-B14F-4D97-AF65-F5344CB8AC3E}">
        <p14:creationId xmlns:p14="http://schemas.microsoft.com/office/powerpoint/2010/main" val="199341535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幻灯片编号占位符 3">
            <a:extLst>
              <a:ext uri="{FF2B5EF4-FFF2-40B4-BE49-F238E27FC236}">
                <a16:creationId xmlns:a16="http://schemas.microsoft.com/office/drawing/2014/main" id="{BD1CDA38-EB62-5347-AD35-A125E44B66F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FC3B6B-75BB-3140-A242-B3E24FDC927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endParaRPr>
          </a:p>
        </p:txBody>
      </p:sp>
      <p:sp>
        <p:nvSpPr>
          <p:cNvPr id="3" name="Rectangle 2">
            <a:extLst>
              <a:ext uri="{FF2B5EF4-FFF2-40B4-BE49-F238E27FC236}">
                <a16:creationId xmlns:a16="http://schemas.microsoft.com/office/drawing/2014/main" id="{BA4BD899-835F-FC4A-8192-A773DE895D59}"/>
              </a:ext>
            </a:extLst>
          </p:cNvPr>
          <p:cNvSpPr>
            <a:spLocks noGrp="1" noChangeArrowheads="1"/>
          </p:cNvSpPr>
          <p:nvPr>
            <p:ph type="title"/>
          </p:nvPr>
        </p:nvSpPr>
        <p:spPr>
          <a:xfrm>
            <a:off x="1150938" y="214313"/>
            <a:ext cx="7793037" cy="1462087"/>
          </a:xfrm>
        </p:spPr>
        <p:txBody>
          <a:bodyPr/>
          <a:lstStyle/>
          <a:p>
            <a:r>
              <a:rPr lang="zh-CN" altLang="en-US" dirty="0">
                <a:latin typeface="黑体" panose="02010609060101010101" pitchFamily="49" charset="-122"/>
                <a:ea typeface="黑体" panose="02010609060101010101" pitchFamily="49" charset="-122"/>
              </a:rPr>
              <a:t>研究算法还有必要么？</a:t>
            </a:r>
          </a:p>
        </p:txBody>
      </p:sp>
      <p:sp>
        <p:nvSpPr>
          <p:cNvPr id="4" name="Rectangle 3">
            <a:extLst>
              <a:ext uri="{FF2B5EF4-FFF2-40B4-BE49-F238E27FC236}">
                <a16:creationId xmlns:a16="http://schemas.microsoft.com/office/drawing/2014/main" id="{9B8E777E-6F4C-F04C-9899-B1D541BBF4F0}"/>
              </a:ext>
            </a:extLst>
          </p:cNvPr>
          <p:cNvSpPr txBox="1">
            <a:spLocks noChangeArrowheads="1"/>
          </p:cNvSpPr>
          <p:nvPr/>
        </p:nvSpPr>
        <p:spPr bwMode="auto">
          <a:xfrm>
            <a:off x="768737" y="1999177"/>
            <a:ext cx="837526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r>
              <a:rPr lang="zh-CN" altLang="en-US" sz="2500" kern="0" dirty="0" smtClean="0"/>
              <a:t>随着计算机设计和制造技术的突飞猛进，计算机的计算速度和存储容量在不断增长。有人因此认为不必要再去苦苦追求高效率的算法。认为低效的算法可以由高速的计算机来弥补，认为在可接受的一定时间内用低效算法完不成的任务，只要移植到高速的计算机上就能完成 </a:t>
            </a:r>
          </a:p>
          <a:p>
            <a:r>
              <a:rPr lang="zh-CN" altLang="en-US" sz="2500" kern="0" dirty="0" smtClean="0"/>
              <a:t>造成上述错误认识的原因是他们没看到：随着经济的发展、社会的进步、科学研究的深入，要求计算机解决的问题越来越复杂、规模越来越大；而问题复杂程度和规模的线性增长导致的时耗的增长和空间需求的增长，对低效算法来说，都是非线性的，决非计算机速度和容量的线性增长带来的时耗减少和存储空间的扩大所能抵销</a:t>
            </a:r>
            <a:endParaRPr lang="zh-CN" altLang="en-US" sz="2500" kern="0" dirty="0"/>
          </a:p>
        </p:txBody>
      </p:sp>
    </p:spTree>
    <p:extLst>
      <p:ext uri="{BB962C8B-B14F-4D97-AF65-F5344CB8AC3E}">
        <p14:creationId xmlns:p14="http://schemas.microsoft.com/office/powerpoint/2010/main" val="107412603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幻灯片编号占位符 3">
            <a:extLst>
              <a:ext uri="{FF2B5EF4-FFF2-40B4-BE49-F238E27FC236}">
                <a16:creationId xmlns:a16="http://schemas.microsoft.com/office/drawing/2014/main" id="{BD1CDA38-EB62-5347-AD35-A125E44B66F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FC3B6B-75BB-3140-A242-B3E24FDC927E}"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altLang="zh-CN" sz="1400" b="0" i="0" u="none" strike="noStrike" kern="120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endParaRPr>
          </a:p>
        </p:txBody>
      </p:sp>
      <p:sp>
        <p:nvSpPr>
          <p:cNvPr id="3" name="Rectangle 2">
            <a:extLst>
              <a:ext uri="{FF2B5EF4-FFF2-40B4-BE49-F238E27FC236}">
                <a16:creationId xmlns:a16="http://schemas.microsoft.com/office/drawing/2014/main" id="{81950D31-6C4B-744C-85B0-D1CAC4231A46}"/>
              </a:ext>
            </a:extLst>
          </p:cNvPr>
          <p:cNvSpPr>
            <a:spLocks noGrp="1" noChangeArrowheads="1"/>
          </p:cNvSpPr>
          <p:nvPr>
            <p:ph type="title"/>
          </p:nvPr>
        </p:nvSpPr>
        <p:spPr>
          <a:xfrm>
            <a:off x="1150938" y="214313"/>
            <a:ext cx="7793037" cy="1462087"/>
          </a:xfrm>
        </p:spPr>
        <p:txBody>
          <a:bodyPr/>
          <a:lstStyle/>
          <a:p>
            <a:r>
              <a:rPr lang="zh-CN" altLang="en-US" dirty="0">
                <a:latin typeface="黑体" panose="02010609060101010101" pitchFamily="49" charset="-122"/>
                <a:ea typeface="黑体" panose="02010609060101010101" pitchFamily="49" charset="-122"/>
              </a:rPr>
              <a:t>几点说明</a:t>
            </a:r>
          </a:p>
        </p:txBody>
      </p:sp>
      <p:sp>
        <p:nvSpPr>
          <p:cNvPr id="4" name="Rectangle 3">
            <a:extLst>
              <a:ext uri="{FF2B5EF4-FFF2-40B4-BE49-F238E27FC236}">
                <a16:creationId xmlns:a16="http://schemas.microsoft.com/office/drawing/2014/main" id="{726DD432-0852-A84E-BAE4-4458376C44BA}"/>
              </a:ext>
            </a:extLst>
          </p:cNvPr>
          <p:cNvSpPr txBox="1">
            <a:spLocks noChangeArrowheads="1"/>
          </p:cNvSpPr>
          <p:nvPr/>
        </p:nvSpPr>
        <p:spPr bwMode="auto">
          <a:xfrm>
            <a:off x="714374" y="2001880"/>
            <a:ext cx="84296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SimSun" panose="02010600030101010101" pitchFamily="2" charset="-122"/>
                <a:cs typeface="SimSun" panose="02010600030101010101" pitchFamily="2" charset="-12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SimSun" panose="02010600030101010101" pitchFamily="2" charset="-122"/>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a:lstStyle>
          <a:p>
            <a:r>
              <a:rPr lang="zh-CN" altLang="en-US" sz="2800" kern="0" dirty="0" smtClean="0">
                <a:latin typeface="Times New Roman" panose="02020603050405020304" pitchFamily="18" charset="0"/>
                <a:cs typeface="Times New Roman" panose="02020603050405020304" pitchFamily="18" charset="0"/>
              </a:rPr>
              <a:t>“低阶复杂度的算法比高阶复杂度的算法效率高”这个结论，只是在问题的规模充分大时才成立</a:t>
            </a:r>
          </a:p>
          <a:p>
            <a:pPr lvl="1"/>
            <a:r>
              <a:rPr lang="zh-CN" altLang="en-US" sz="2400" kern="0" dirty="0" smtClean="0">
                <a:latin typeface="Times New Roman" panose="02020603050405020304" pitchFamily="18" charset="0"/>
                <a:cs typeface="Times New Roman" panose="02020603050405020304" pitchFamily="18" charset="0"/>
              </a:rPr>
              <a:t>复杂度分别为</a:t>
            </a:r>
            <a:r>
              <a:rPr lang="en-US" altLang="zh-CN" sz="2400" i="1" kern="0" dirty="0" smtClean="0">
                <a:latin typeface="Times New Roman" panose="02020603050405020304" pitchFamily="18" charset="0"/>
                <a:cs typeface="Times New Roman" panose="02020603050405020304" pitchFamily="18" charset="0"/>
              </a:rPr>
              <a:t>n</a:t>
            </a:r>
            <a:r>
              <a:rPr lang="en-US" altLang="zh-CN" sz="2400" kern="0" baseline="30000" dirty="0" smtClean="0">
                <a:latin typeface="Times New Roman" panose="02020603050405020304" pitchFamily="18" charset="0"/>
                <a:cs typeface="Times New Roman" panose="02020603050405020304" pitchFamily="18" charset="0"/>
              </a:rPr>
              <a:t>3</a:t>
            </a:r>
            <a:r>
              <a:rPr lang="zh-CN" altLang="en-US" sz="2400" kern="0" dirty="0" smtClean="0">
                <a:latin typeface="Times New Roman" panose="02020603050405020304" pitchFamily="18" charset="0"/>
                <a:cs typeface="Times New Roman" panose="02020603050405020304" pitchFamily="18" charset="0"/>
              </a:rPr>
              <a:t>与</a:t>
            </a:r>
            <a:r>
              <a:rPr lang="en-US" altLang="zh-CN" sz="2400" kern="0" dirty="0" smtClean="0">
                <a:latin typeface="Times New Roman" panose="02020603050405020304" pitchFamily="18" charset="0"/>
                <a:cs typeface="Times New Roman" panose="02020603050405020304" pitchFamily="18" charset="0"/>
              </a:rPr>
              <a:t>10</a:t>
            </a:r>
            <a:r>
              <a:rPr lang="en-US" altLang="zh-CN" sz="2400" i="1" kern="0" dirty="0" smtClean="0">
                <a:latin typeface="Times New Roman" panose="02020603050405020304" pitchFamily="18" charset="0"/>
                <a:cs typeface="Times New Roman" panose="02020603050405020304" pitchFamily="18" charset="0"/>
              </a:rPr>
              <a:t>n</a:t>
            </a:r>
            <a:r>
              <a:rPr lang="en-US" altLang="zh-CN" sz="2400" kern="0" baseline="30000" dirty="0" smtClean="0">
                <a:latin typeface="Times New Roman" panose="02020603050405020304" pitchFamily="18" charset="0"/>
                <a:cs typeface="Times New Roman" panose="02020603050405020304" pitchFamily="18" charset="0"/>
              </a:rPr>
              <a:t>2</a:t>
            </a:r>
            <a:r>
              <a:rPr lang="zh-CN" altLang="en-US" sz="2400" kern="0" dirty="0" smtClean="0">
                <a:latin typeface="Times New Roman" panose="02020603050405020304" pitchFamily="18" charset="0"/>
                <a:cs typeface="Times New Roman" panose="02020603050405020304" pitchFamily="18" charset="0"/>
              </a:rPr>
              <a:t>：当</a:t>
            </a:r>
            <a:r>
              <a:rPr lang="en-US" altLang="zh-CN" sz="2400" i="1" kern="0" dirty="0" smtClean="0">
                <a:latin typeface="Times New Roman" panose="02020603050405020304" pitchFamily="18" charset="0"/>
                <a:cs typeface="Times New Roman" panose="02020603050405020304" pitchFamily="18" charset="0"/>
              </a:rPr>
              <a:t>n</a:t>
            </a:r>
            <a:r>
              <a:rPr lang="en-US" altLang="zh-CN" sz="2400" kern="0" dirty="0" smtClean="0">
                <a:latin typeface="Times New Roman" panose="02020603050405020304" pitchFamily="18" charset="0"/>
                <a:cs typeface="Times New Roman" panose="02020603050405020304" pitchFamily="18" charset="0"/>
              </a:rPr>
              <a:t>&gt;10</a:t>
            </a:r>
            <a:r>
              <a:rPr lang="zh-CN" altLang="en-US" sz="2400" kern="0" dirty="0" smtClean="0">
                <a:latin typeface="Times New Roman" panose="02020603050405020304" pitchFamily="18" charset="0"/>
                <a:cs typeface="Times New Roman" panose="02020603050405020304" pitchFamily="18" charset="0"/>
              </a:rPr>
              <a:t>时，</a:t>
            </a:r>
            <a:r>
              <a:rPr lang="en-US" altLang="zh-CN" sz="2400" i="1" kern="0" dirty="0" smtClean="0">
                <a:latin typeface="Times New Roman" panose="02020603050405020304" pitchFamily="18" charset="0"/>
                <a:cs typeface="Times New Roman" panose="02020603050405020304" pitchFamily="18" charset="0"/>
              </a:rPr>
              <a:t>n</a:t>
            </a:r>
            <a:r>
              <a:rPr lang="en-US" altLang="zh-CN" sz="2400" kern="0" baseline="30000" dirty="0" smtClean="0">
                <a:latin typeface="Times New Roman" panose="02020603050405020304" pitchFamily="18" charset="0"/>
                <a:cs typeface="Times New Roman" panose="02020603050405020304" pitchFamily="18" charset="0"/>
              </a:rPr>
              <a:t>3</a:t>
            </a:r>
            <a:r>
              <a:rPr lang="en-US" altLang="zh-CN" sz="2400" kern="0" dirty="0" smtClean="0">
                <a:latin typeface="Times New Roman" panose="02020603050405020304" pitchFamily="18" charset="0"/>
                <a:cs typeface="Times New Roman" panose="02020603050405020304" pitchFamily="18" charset="0"/>
              </a:rPr>
              <a:t>&gt;10</a:t>
            </a:r>
            <a:r>
              <a:rPr lang="en-US" altLang="zh-CN" sz="2400" i="1" kern="0" dirty="0" smtClean="0">
                <a:latin typeface="Times New Roman" panose="02020603050405020304" pitchFamily="18" charset="0"/>
                <a:cs typeface="Times New Roman" panose="02020603050405020304" pitchFamily="18" charset="0"/>
              </a:rPr>
              <a:t>n</a:t>
            </a:r>
            <a:r>
              <a:rPr lang="en-US" altLang="zh-CN" sz="2400" kern="0" baseline="30000" dirty="0" smtClean="0">
                <a:latin typeface="Times New Roman" panose="02020603050405020304" pitchFamily="18" charset="0"/>
                <a:cs typeface="Times New Roman" panose="02020603050405020304" pitchFamily="18" charset="0"/>
              </a:rPr>
              <a:t>2</a:t>
            </a:r>
            <a:r>
              <a:rPr lang="en-US" altLang="zh-CN" sz="2400" kern="0" dirty="0" smtClean="0">
                <a:latin typeface="Times New Roman" panose="02020603050405020304" pitchFamily="18" charset="0"/>
                <a:cs typeface="Times New Roman" panose="02020603050405020304" pitchFamily="18" charset="0"/>
              </a:rPr>
              <a:t>; </a:t>
            </a:r>
            <a:r>
              <a:rPr lang="zh-CN" altLang="en-US" sz="2400" kern="0" dirty="0" smtClean="0">
                <a:latin typeface="Times New Roman" panose="02020603050405020304" pitchFamily="18" charset="0"/>
                <a:cs typeface="Times New Roman" panose="02020603050405020304" pitchFamily="18" charset="0"/>
              </a:rPr>
              <a:t>而</a:t>
            </a:r>
            <a:r>
              <a:rPr lang="en-US" altLang="zh-CN" sz="2400" i="1" kern="0" dirty="0" smtClean="0">
                <a:latin typeface="Times New Roman" panose="02020603050405020304" pitchFamily="18" charset="0"/>
                <a:cs typeface="Times New Roman" panose="02020603050405020304" pitchFamily="18" charset="0"/>
              </a:rPr>
              <a:t>n</a:t>
            </a:r>
            <a:r>
              <a:rPr lang="en-US" altLang="zh-CN" sz="2400" kern="0" dirty="0" smtClean="0">
                <a:latin typeface="Times New Roman" panose="02020603050405020304" pitchFamily="18" charset="0"/>
                <a:cs typeface="Times New Roman" panose="02020603050405020304" pitchFamily="18" charset="0"/>
              </a:rPr>
              <a:t>&lt;10</a:t>
            </a:r>
            <a:r>
              <a:rPr lang="zh-CN" altLang="en-US" sz="2400" kern="0" dirty="0" smtClean="0">
                <a:latin typeface="Times New Roman" panose="02020603050405020304" pitchFamily="18" charset="0"/>
                <a:cs typeface="Times New Roman" panose="02020603050405020304" pitchFamily="18" charset="0"/>
              </a:rPr>
              <a:t>时，</a:t>
            </a:r>
            <a:r>
              <a:rPr lang="en-US" altLang="zh-CN" sz="2400" i="1" kern="0" dirty="0" smtClean="0">
                <a:latin typeface="Times New Roman" panose="02020603050405020304" pitchFamily="18" charset="0"/>
                <a:cs typeface="Times New Roman" panose="02020603050405020304" pitchFamily="18" charset="0"/>
              </a:rPr>
              <a:t>n</a:t>
            </a:r>
            <a:r>
              <a:rPr lang="en-US" altLang="zh-CN" sz="2400" kern="0" baseline="30000" dirty="0" smtClean="0">
                <a:latin typeface="Times New Roman" panose="02020603050405020304" pitchFamily="18" charset="0"/>
                <a:cs typeface="Times New Roman" panose="02020603050405020304" pitchFamily="18" charset="0"/>
              </a:rPr>
              <a:t>3</a:t>
            </a:r>
            <a:r>
              <a:rPr lang="en-US" altLang="zh-CN" sz="2400" kern="0" dirty="0" smtClean="0">
                <a:latin typeface="Times New Roman" panose="02020603050405020304" pitchFamily="18" charset="0"/>
                <a:cs typeface="Times New Roman" panose="02020603050405020304" pitchFamily="18" charset="0"/>
              </a:rPr>
              <a:t>&lt;10</a:t>
            </a:r>
            <a:r>
              <a:rPr lang="en-US" altLang="zh-CN" sz="2400" i="1" kern="0" dirty="0" smtClean="0">
                <a:latin typeface="Times New Roman" panose="02020603050405020304" pitchFamily="18" charset="0"/>
                <a:cs typeface="Times New Roman" panose="02020603050405020304" pitchFamily="18" charset="0"/>
              </a:rPr>
              <a:t>n</a:t>
            </a:r>
            <a:r>
              <a:rPr lang="en-US" altLang="zh-CN" sz="2400" kern="0" baseline="30000" dirty="0" smtClean="0">
                <a:latin typeface="Times New Roman" panose="02020603050405020304" pitchFamily="18" charset="0"/>
                <a:cs typeface="Times New Roman" panose="02020603050405020304" pitchFamily="18" charset="0"/>
              </a:rPr>
              <a:t>2</a:t>
            </a:r>
            <a:r>
              <a:rPr lang="zh-CN" altLang="en-US" sz="2400" kern="0" dirty="0" smtClean="0">
                <a:latin typeface="Times New Roman" panose="02020603050405020304" pitchFamily="18" charset="0"/>
                <a:cs typeface="Times New Roman" panose="02020603050405020304" pitchFamily="18" charset="0"/>
              </a:rPr>
              <a:t>，即复杂度为</a:t>
            </a:r>
            <a:r>
              <a:rPr lang="en-US" altLang="zh-CN" sz="2400" i="1" kern="0" dirty="0" smtClean="0">
                <a:latin typeface="Times New Roman" panose="02020603050405020304" pitchFamily="18" charset="0"/>
                <a:cs typeface="Times New Roman" panose="02020603050405020304" pitchFamily="18" charset="0"/>
              </a:rPr>
              <a:t>n</a:t>
            </a:r>
            <a:r>
              <a:rPr lang="en-US" altLang="zh-CN" sz="2400" kern="0" baseline="30000" dirty="0" smtClean="0">
                <a:latin typeface="Times New Roman" panose="02020603050405020304" pitchFamily="18" charset="0"/>
                <a:cs typeface="Times New Roman" panose="02020603050405020304" pitchFamily="18" charset="0"/>
              </a:rPr>
              <a:t>3</a:t>
            </a:r>
            <a:r>
              <a:rPr lang="zh-CN" altLang="en-US" sz="2400" kern="0" dirty="0" smtClean="0">
                <a:latin typeface="Times New Roman" panose="02020603050405020304" pitchFamily="18" charset="0"/>
                <a:cs typeface="Times New Roman" panose="02020603050405020304" pitchFamily="18" charset="0"/>
              </a:rPr>
              <a:t>的算法更有效</a:t>
            </a:r>
          </a:p>
          <a:p>
            <a:r>
              <a:rPr lang="zh-CN" altLang="en-US" sz="2800" kern="0" dirty="0" smtClean="0">
                <a:latin typeface="Times New Roman" panose="02020603050405020304" pitchFamily="18" charset="0"/>
                <a:cs typeface="Times New Roman" panose="02020603050405020304" pitchFamily="18" charset="0"/>
              </a:rPr>
              <a:t>在问题规模较小时，我们往往并不一味追求低复杂度的算法，而是更侧重于算法的简单性</a:t>
            </a:r>
          </a:p>
          <a:p>
            <a:r>
              <a:rPr lang="zh-CN" altLang="en-US" sz="2800" kern="0" dirty="0" smtClean="0">
                <a:latin typeface="Times New Roman" panose="02020603050405020304" pitchFamily="18" charset="0"/>
                <a:cs typeface="Times New Roman" panose="02020603050405020304" pitchFamily="18" charset="0"/>
              </a:rPr>
              <a:t>当两个算法的渐近复杂度的阶相同时，必须进一步综合考察渐近复杂度表达式中的低阶及常数因子才能判别它们的优劣</a:t>
            </a:r>
          </a:p>
          <a:p>
            <a:pPr lvl="1"/>
            <a:r>
              <a:rPr lang="zh-CN" altLang="en-US" sz="2400" kern="0" dirty="0" smtClean="0">
                <a:latin typeface="Times New Roman" panose="02020603050405020304" pitchFamily="18" charset="0"/>
                <a:cs typeface="Times New Roman" panose="02020603050405020304" pitchFamily="18" charset="0"/>
              </a:rPr>
              <a:t>例如：复杂度为</a:t>
            </a:r>
            <a:r>
              <a:rPr lang="en-US" altLang="zh-CN" sz="2400" i="1" kern="0" dirty="0" smtClean="0">
                <a:latin typeface="Times New Roman" panose="02020603050405020304" pitchFamily="18" charset="0"/>
                <a:cs typeface="Times New Roman" panose="02020603050405020304" pitchFamily="18" charset="0"/>
              </a:rPr>
              <a:t>n</a:t>
            </a:r>
            <a:r>
              <a:rPr lang="en-US" altLang="zh-CN" sz="2400" kern="0" dirty="0" smtClean="0">
                <a:latin typeface="Times New Roman" panose="02020603050405020304" pitchFamily="18" charset="0"/>
                <a:cs typeface="Times New Roman" panose="02020603050405020304" pitchFamily="18" charset="0"/>
              </a:rPr>
              <a:t>1og</a:t>
            </a:r>
            <a:r>
              <a:rPr lang="en-US" altLang="zh-CN" sz="2400" i="1" kern="0" dirty="0" smtClean="0">
                <a:latin typeface="Times New Roman" panose="02020603050405020304" pitchFamily="18" charset="0"/>
                <a:cs typeface="Times New Roman" panose="02020603050405020304" pitchFamily="18" charset="0"/>
              </a:rPr>
              <a:t>n</a:t>
            </a:r>
            <a:r>
              <a:rPr lang="en-US" altLang="zh-CN" sz="2400" kern="0" dirty="0" smtClean="0">
                <a:latin typeface="Times New Roman" panose="02020603050405020304" pitchFamily="18" charset="0"/>
                <a:cs typeface="Times New Roman" panose="02020603050405020304" pitchFamily="18" charset="0"/>
              </a:rPr>
              <a:t>/l00 </a:t>
            </a:r>
            <a:r>
              <a:rPr lang="zh-CN" altLang="en-US" sz="2400" kern="0" dirty="0" smtClean="0">
                <a:latin typeface="Times New Roman" panose="02020603050405020304" pitchFamily="18" charset="0"/>
                <a:cs typeface="Times New Roman" panose="02020603050405020304" pitchFamily="18" charset="0"/>
              </a:rPr>
              <a:t>的算法显然比复杂度为</a:t>
            </a:r>
            <a:r>
              <a:rPr lang="en-US" altLang="zh-CN" sz="2400" kern="0" dirty="0" smtClean="0">
                <a:latin typeface="Times New Roman" panose="02020603050405020304" pitchFamily="18" charset="0"/>
                <a:cs typeface="Times New Roman" panose="02020603050405020304" pitchFamily="18" charset="0"/>
              </a:rPr>
              <a:t>l00</a:t>
            </a:r>
            <a:r>
              <a:rPr lang="en-US" altLang="zh-CN" sz="2400" i="1" kern="0" dirty="0" smtClean="0">
                <a:latin typeface="Times New Roman" panose="02020603050405020304" pitchFamily="18" charset="0"/>
                <a:cs typeface="Times New Roman" panose="02020603050405020304" pitchFamily="18" charset="0"/>
              </a:rPr>
              <a:t>n</a:t>
            </a:r>
            <a:r>
              <a:rPr lang="en-US" altLang="zh-CN" sz="2400" kern="0" dirty="0" smtClean="0">
                <a:latin typeface="Times New Roman" panose="02020603050405020304" pitchFamily="18" charset="0"/>
                <a:cs typeface="Times New Roman" panose="02020603050405020304" pitchFamily="18" charset="0"/>
              </a:rPr>
              <a:t>1og</a:t>
            </a:r>
            <a:r>
              <a:rPr lang="en-US" altLang="zh-CN" sz="2400" i="1" kern="0" dirty="0" smtClean="0">
                <a:latin typeface="Times New Roman" panose="02020603050405020304" pitchFamily="18" charset="0"/>
                <a:cs typeface="Times New Roman" panose="02020603050405020304" pitchFamily="18" charset="0"/>
              </a:rPr>
              <a:t>n</a:t>
            </a:r>
            <a:r>
              <a:rPr lang="en-US" altLang="zh-CN" sz="2400" kern="0" dirty="0" smtClean="0">
                <a:latin typeface="Times New Roman" panose="02020603050405020304" pitchFamily="18" charset="0"/>
                <a:cs typeface="Times New Roman" panose="02020603050405020304" pitchFamily="18" charset="0"/>
              </a:rPr>
              <a:t> </a:t>
            </a:r>
            <a:r>
              <a:rPr lang="zh-CN" altLang="en-US" sz="2400" kern="0" dirty="0" smtClean="0">
                <a:latin typeface="Times New Roman" panose="02020603050405020304" pitchFamily="18" charset="0"/>
                <a:cs typeface="Times New Roman" panose="02020603050405020304" pitchFamily="18" charset="0"/>
              </a:rPr>
              <a:t>的算法来得有效</a:t>
            </a:r>
            <a:endParaRPr lang="zh-CN" altLang="en-US" sz="2400"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25686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B044B49A-8F6C-B246-812C-BE9807505E91}"/>
              </a:ext>
            </a:extLst>
          </p:cNvPr>
          <p:cNvGrpSpPr>
            <a:grpSpLocks/>
          </p:cNvGrpSpPr>
          <p:nvPr/>
        </p:nvGrpSpPr>
        <p:grpSpPr bwMode="auto">
          <a:xfrm>
            <a:off x="1079552" y="1996441"/>
            <a:ext cx="7221746" cy="1458053"/>
            <a:chOff x="161385" y="1315557"/>
            <a:chExt cx="7221795" cy="1458063"/>
          </a:xfrm>
        </p:grpSpPr>
        <p:sp>
          <p:nvSpPr>
            <p:cNvPr id="26655" name="TextBox 31">
              <a:extLst>
                <a:ext uri="{FF2B5EF4-FFF2-40B4-BE49-F238E27FC236}">
                  <a16:creationId xmlns:a16="http://schemas.microsoft.com/office/drawing/2014/main" id="{F8C16DB0-55EF-E549-BF2C-CB409EA4E66B}"/>
                </a:ext>
              </a:extLst>
            </p:cNvPr>
            <p:cNvSpPr txBox="1">
              <a:spLocks noChangeArrowheads="1"/>
            </p:cNvSpPr>
            <p:nvPr/>
          </p:nvSpPr>
          <p:spPr bwMode="auto">
            <a:xfrm>
              <a:off x="161385" y="1847374"/>
              <a:ext cx="1571636" cy="46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2400" b="1" dirty="0">
                  <a:solidFill>
                    <a:srgbClr val="3333CC"/>
                  </a:solidFill>
                  <a:latin typeface="宋体" panose="02010600030101010101" pitchFamily="2" charset="-122"/>
                  <a:ea typeface="宋体" panose="02010600030101010101" pitchFamily="2" charset="-122"/>
                </a:rPr>
                <a:t>基本编程</a:t>
              </a:r>
            </a:p>
          </p:txBody>
        </p:sp>
        <p:sp>
          <p:nvSpPr>
            <p:cNvPr id="42" name="上箭头 41">
              <a:extLst>
                <a:ext uri="{FF2B5EF4-FFF2-40B4-BE49-F238E27FC236}">
                  <a16:creationId xmlns:a16="http://schemas.microsoft.com/office/drawing/2014/main" id="{08530526-E17E-D342-93E0-3C1DEAC4F810}"/>
                </a:ext>
              </a:extLst>
            </p:cNvPr>
            <p:cNvSpPr>
              <a:spLocks noChangeArrowheads="1"/>
            </p:cNvSpPr>
            <p:nvPr/>
          </p:nvSpPr>
          <p:spPr bwMode="auto">
            <a:xfrm>
              <a:off x="804330" y="2333617"/>
              <a:ext cx="214313" cy="428628"/>
            </a:xfrm>
            <a:prstGeom prst="upArrow">
              <a:avLst>
                <a:gd name="adj1" fmla="val 50000"/>
                <a:gd name="adj2" fmla="val 50000"/>
              </a:avLst>
            </a:prstGeom>
            <a:gradFill rotWithShape="1">
              <a:gsLst>
                <a:gs pos="0">
                  <a:srgbClr val="B6FFEC"/>
                </a:gs>
                <a:gs pos="100000">
                  <a:srgbClr val="A0F9D2"/>
                </a:gs>
              </a:gsLst>
              <a:lin ang="5400000"/>
            </a:gradFill>
            <a:ln w="9525">
              <a:solidFill>
                <a:srgbClr val="A4EBCD"/>
              </a:solidFill>
              <a:miter lim="800000"/>
              <a:headEnd/>
              <a:tailEnd/>
            </a:ln>
            <a:effectLst>
              <a:outerShdw blurRad="40000" dist="23000" dir="5400000" rotWithShape="0">
                <a:srgbClr val="808080">
                  <a:alpha val="34999"/>
                </a:srgbClr>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33CC"/>
                </a:solidFill>
                <a:effectLst/>
                <a:uLnTx/>
                <a:uFillTx/>
                <a:latin typeface="宋体" panose="02010600030101010101" pitchFamily="2" charset="-122"/>
                <a:ea typeface="宋体" panose="02010600030101010101" pitchFamily="2" charset="-122"/>
              </a:endParaRPr>
            </a:p>
          </p:txBody>
        </p:sp>
        <p:sp>
          <p:nvSpPr>
            <p:cNvPr id="26657" name="TextBox 33">
              <a:extLst>
                <a:ext uri="{FF2B5EF4-FFF2-40B4-BE49-F238E27FC236}">
                  <a16:creationId xmlns:a16="http://schemas.microsoft.com/office/drawing/2014/main" id="{ADFFD94C-6E32-8940-97AA-D8E896477256}"/>
                </a:ext>
              </a:extLst>
            </p:cNvPr>
            <p:cNvSpPr txBox="1">
              <a:spLocks noChangeArrowheads="1"/>
            </p:cNvSpPr>
            <p:nvPr/>
          </p:nvSpPr>
          <p:spPr bwMode="auto">
            <a:xfrm>
              <a:off x="2103440" y="1315557"/>
              <a:ext cx="2717373" cy="1138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2400" b="1" dirty="0">
                  <a:solidFill>
                    <a:srgbClr val="3333CC"/>
                  </a:solidFill>
                  <a:latin typeface="宋体" panose="02010600030101010101" pitchFamily="2" charset="-122"/>
                  <a:ea typeface="宋体" panose="02010600030101010101" pitchFamily="2" charset="-122"/>
                </a:rPr>
                <a:t>以数据结构为中心的算法设计</a:t>
              </a:r>
              <a:r>
                <a:rPr kumimoji="0" lang="zh-CN" altLang="en-US" sz="2000" b="1" i="0" u="none" strike="noStrike" kern="1200" cap="none" spc="0" normalizeH="0" baseline="0" noProof="0" dirty="0" smtClean="0">
                  <a:ln>
                    <a:noFill/>
                  </a:ln>
                  <a:solidFill>
                    <a:srgbClr val="3333CC"/>
                  </a:solidFill>
                  <a:effectLst/>
                  <a:uLnTx/>
                  <a:uFillTx/>
                  <a:latin typeface="宋体" panose="02010600030101010101" pitchFamily="2" charset="-122"/>
                  <a:ea typeface="宋体" panose="02010600030101010101" pitchFamily="2" charset="-122"/>
                </a:rPr>
                <a:t>─</a:t>
              </a:r>
              <a:endParaRPr kumimoji="0" lang="en-US" altLang="zh-CN" sz="2000" b="1" i="0" u="none" strike="noStrike" kern="1200" cap="none" spc="0" normalizeH="0" baseline="0" noProof="0" dirty="0" smtClean="0">
                <a:ln>
                  <a:noFill/>
                </a:ln>
                <a:solidFill>
                  <a:srgbClr val="3333CC"/>
                </a:solidFill>
                <a:effectLst/>
                <a:uLnTx/>
                <a:uFillTx/>
                <a:latin typeface="宋体" panose="02010600030101010101" pitchFamily="2" charset="-122"/>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F0000"/>
                  </a:solidFill>
                  <a:effectLst/>
                  <a:uLnTx/>
                  <a:uFillTx/>
                  <a:latin typeface="宋体" panose="02010600030101010101" pitchFamily="2" charset="-122"/>
                  <a:ea typeface="宋体" panose="02010600030101010101" pitchFamily="2" charset="-122"/>
                </a:rPr>
                <a:t>基本</a:t>
              </a: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算法设计方法</a:t>
              </a:r>
              <a:endParaRPr lang="zh-CN" altLang="en-US" sz="2400" b="1" dirty="0">
                <a:solidFill>
                  <a:srgbClr val="3333CC"/>
                </a:solidFill>
                <a:latin typeface="宋体" panose="02010600030101010101" pitchFamily="2" charset="-122"/>
                <a:ea typeface="宋体" panose="02010600030101010101" pitchFamily="2" charset="-122"/>
              </a:endParaRPr>
            </a:p>
          </p:txBody>
        </p:sp>
        <p:sp>
          <p:nvSpPr>
            <p:cNvPr id="43" name="上箭头 42">
              <a:extLst>
                <a:ext uri="{FF2B5EF4-FFF2-40B4-BE49-F238E27FC236}">
                  <a16:creationId xmlns:a16="http://schemas.microsoft.com/office/drawing/2014/main" id="{5122C383-6AB4-3E43-84DC-A713C4B6A751}"/>
                </a:ext>
              </a:extLst>
            </p:cNvPr>
            <p:cNvSpPr>
              <a:spLocks noChangeArrowheads="1"/>
            </p:cNvSpPr>
            <p:nvPr/>
          </p:nvSpPr>
          <p:spPr bwMode="auto">
            <a:xfrm>
              <a:off x="3223948" y="2344992"/>
              <a:ext cx="214315" cy="428628"/>
            </a:xfrm>
            <a:prstGeom prst="upArrow">
              <a:avLst>
                <a:gd name="adj1" fmla="val 50000"/>
                <a:gd name="adj2" fmla="val 50000"/>
              </a:avLst>
            </a:prstGeom>
            <a:gradFill rotWithShape="1">
              <a:gsLst>
                <a:gs pos="0">
                  <a:srgbClr val="B6FFEC"/>
                </a:gs>
                <a:gs pos="100000">
                  <a:srgbClr val="A0F9D2"/>
                </a:gs>
              </a:gsLst>
              <a:lin ang="5400000"/>
            </a:gradFill>
            <a:ln w="9525">
              <a:solidFill>
                <a:srgbClr val="A4EBCD"/>
              </a:solidFill>
              <a:miter lim="800000"/>
              <a:headEnd/>
              <a:tailEnd/>
            </a:ln>
            <a:effectLst>
              <a:outerShdw blurRad="40000" dist="23000" dir="5400000" rotWithShape="0">
                <a:srgbClr val="808080">
                  <a:alpha val="34999"/>
                </a:srgbClr>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33CC"/>
                </a:solidFill>
                <a:effectLst/>
                <a:uLnTx/>
                <a:uFillTx/>
                <a:latin typeface="宋体" panose="02010600030101010101" pitchFamily="2" charset="-122"/>
                <a:ea typeface="宋体" panose="02010600030101010101" pitchFamily="2" charset="-122"/>
              </a:endParaRPr>
            </a:p>
          </p:txBody>
        </p:sp>
        <p:sp>
          <p:nvSpPr>
            <p:cNvPr id="26659" name="TextBox 40">
              <a:extLst>
                <a:ext uri="{FF2B5EF4-FFF2-40B4-BE49-F238E27FC236}">
                  <a16:creationId xmlns:a16="http://schemas.microsoft.com/office/drawing/2014/main" id="{7A3FEE75-C655-B24B-B528-BD105AE78AEA}"/>
                </a:ext>
              </a:extLst>
            </p:cNvPr>
            <p:cNvSpPr txBox="1">
              <a:spLocks noChangeArrowheads="1"/>
            </p:cNvSpPr>
            <p:nvPr/>
          </p:nvSpPr>
          <p:spPr bwMode="auto">
            <a:xfrm>
              <a:off x="4977491" y="1507305"/>
              <a:ext cx="2405689" cy="76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2400" b="1" dirty="0">
                  <a:solidFill>
                    <a:srgbClr val="3333CC"/>
                  </a:solidFill>
                  <a:latin typeface="宋体" panose="02010600030101010101" pitchFamily="2" charset="-122"/>
                  <a:ea typeface="宋体" panose="02010600030101010101" pitchFamily="2" charset="-122"/>
                </a:rPr>
                <a:t>通用算法设计</a:t>
              </a:r>
              <a:r>
                <a:rPr kumimoji="0" lang="zh-CN" altLang="en-US" sz="2000" b="1" i="0" u="none" strike="noStrike" kern="1200" cap="none" spc="0" normalizeH="0" baseline="0" noProof="0" dirty="0">
                  <a:ln>
                    <a:noFill/>
                  </a:ln>
                  <a:solidFill>
                    <a:srgbClr val="3333CC"/>
                  </a:solidFill>
                  <a:effectLst/>
                  <a:uLnTx/>
                  <a:uFillTx/>
                  <a:latin typeface="宋体" panose="02010600030101010101" pitchFamily="2" charset="-122"/>
                  <a:ea typeface="宋体" panose="02010600030101010101" pitchFamily="2" charset="-122"/>
                </a:rPr>
                <a:t>─</a:t>
              </a: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算法设计方法学</a:t>
              </a:r>
            </a:p>
          </p:txBody>
        </p:sp>
        <p:sp>
          <p:nvSpPr>
            <p:cNvPr id="44" name="上箭头 43">
              <a:extLst>
                <a:ext uri="{FF2B5EF4-FFF2-40B4-BE49-F238E27FC236}">
                  <a16:creationId xmlns:a16="http://schemas.microsoft.com/office/drawing/2014/main" id="{D6C22E4A-7415-0647-A4E3-6CAE5F447942}"/>
                </a:ext>
              </a:extLst>
            </p:cNvPr>
            <p:cNvSpPr>
              <a:spLocks noChangeArrowheads="1"/>
            </p:cNvSpPr>
            <p:nvPr/>
          </p:nvSpPr>
          <p:spPr bwMode="auto">
            <a:xfrm>
              <a:off x="5811646" y="2333617"/>
              <a:ext cx="214315" cy="428628"/>
            </a:xfrm>
            <a:prstGeom prst="upArrow">
              <a:avLst>
                <a:gd name="adj1" fmla="val 50000"/>
                <a:gd name="adj2" fmla="val 50000"/>
              </a:avLst>
            </a:prstGeom>
            <a:gradFill rotWithShape="1">
              <a:gsLst>
                <a:gs pos="0">
                  <a:srgbClr val="B6FFEC"/>
                </a:gs>
                <a:gs pos="100000">
                  <a:srgbClr val="A0F9D2"/>
                </a:gs>
              </a:gsLst>
              <a:lin ang="5400000"/>
            </a:gradFill>
            <a:ln w="9525">
              <a:solidFill>
                <a:srgbClr val="A4EBCD"/>
              </a:solidFill>
              <a:miter lim="800000"/>
              <a:headEnd/>
              <a:tailEnd/>
            </a:ln>
            <a:effectLst>
              <a:outerShdw blurRad="40000" dist="23000" dir="5400000" rotWithShape="0">
                <a:srgbClr val="808080">
                  <a:alpha val="34999"/>
                </a:srgbClr>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33CC"/>
                </a:solidFill>
                <a:effectLst/>
                <a:uLnTx/>
                <a:uFillTx/>
                <a:latin typeface="宋体" panose="02010600030101010101" pitchFamily="2" charset="-122"/>
                <a:ea typeface="宋体" panose="02010600030101010101" pitchFamily="2" charset="-122"/>
              </a:endParaRPr>
            </a:p>
          </p:txBody>
        </p:sp>
      </p:grpSp>
      <p:grpSp>
        <p:nvGrpSpPr>
          <p:cNvPr id="47" name="组合 46">
            <a:extLst>
              <a:ext uri="{FF2B5EF4-FFF2-40B4-BE49-F238E27FC236}">
                <a16:creationId xmlns:a16="http://schemas.microsoft.com/office/drawing/2014/main" id="{69E5974E-EDA3-9A4D-BA09-3DBD1BCD626A}"/>
              </a:ext>
            </a:extLst>
          </p:cNvPr>
          <p:cNvGrpSpPr>
            <a:grpSpLocks/>
          </p:cNvGrpSpPr>
          <p:nvPr/>
        </p:nvGrpSpPr>
        <p:grpSpPr bwMode="auto">
          <a:xfrm>
            <a:off x="1351013" y="5210088"/>
            <a:ext cx="6194735" cy="1658846"/>
            <a:chOff x="500034" y="4667260"/>
            <a:chExt cx="6194779" cy="1658856"/>
          </a:xfrm>
        </p:grpSpPr>
        <p:sp>
          <p:nvSpPr>
            <p:cNvPr id="29" name="AutoShape 15">
              <a:extLst>
                <a:ext uri="{FF2B5EF4-FFF2-40B4-BE49-F238E27FC236}">
                  <a16:creationId xmlns:a16="http://schemas.microsoft.com/office/drawing/2014/main" id="{F83AC5E6-F1D3-6241-A769-8B0D552DAF35}"/>
                </a:ext>
              </a:extLst>
            </p:cNvPr>
            <p:cNvSpPr>
              <a:spLocks noChangeArrowheads="1"/>
            </p:cNvSpPr>
            <p:nvPr/>
          </p:nvSpPr>
          <p:spPr bwMode="auto">
            <a:xfrm>
              <a:off x="876275" y="4695835"/>
              <a:ext cx="228602" cy="381002"/>
            </a:xfrm>
            <a:prstGeom prst="downArrow">
              <a:avLst>
                <a:gd name="adj1" fmla="val 50000"/>
                <a:gd name="adj2" fmla="val 41667"/>
              </a:avLst>
            </a:prstGeom>
            <a:gradFill rotWithShape="1">
              <a:gsLst>
                <a:gs pos="0">
                  <a:srgbClr val="B6FFEC"/>
                </a:gs>
                <a:gs pos="100000">
                  <a:srgbClr val="A0F9D2"/>
                </a:gs>
              </a:gsLst>
              <a:lin ang="5400000"/>
            </a:gradFill>
            <a:ln w="9525">
              <a:solidFill>
                <a:srgbClr val="A4EBCD"/>
              </a:solidFill>
              <a:miter lim="800000"/>
              <a:headEnd/>
              <a:tailEnd/>
            </a:ln>
            <a:effectLst>
              <a:outerShdw blurRad="40000" dist="23000" dir="5400000" rotWithShape="0">
                <a:srgbClr val="808080">
                  <a:alpha val="34999"/>
                </a:srgbClr>
              </a:outerShdw>
            </a:effec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endParaRPr>
            </a:p>
          </p:txBody>
        </p:sp>
        <p:sp>
          <p:nvSpPr>
            <p:cNvPr id="30" name="AutoShape 16">
              <a:extLst>
                <a:ext uri="{FF2B5EF4-FFF2-40B4-BE49-F238E27FC236}">
                  <a16:creationId xmlns:a16="http://schemas.microsoft.com/office/drawing/2014/main" id="{83A453DE-4F65-E640-94A0-A19F80821C7F}"/>
                </a:ext>
              </a:extLst>
            </p:cNvPr>
            <p:cNvSpPr>
              <a:spLocks noChangeArrowheads="1"/>
            </p:cNvSpPr>
            <p:nvPr/>
          </p:nvSpPr>
          <p:spPr bwMode="auto">
            <a:xfrm>
              <a:off x="3257542" y="4667260"/>
              <a:ext cx="228602" cy="381002"/>
            </a:xfrm>
            <a:prstGeom prst="downArrow">
              <a:avLst>
                <a:gd name="adj1" fmla="val 50000"/>
                <a:gd name="adj2" fmla="val 41667"/>
              </a:avLst>
            </a:prstGeom>
            <a:gradFill rotWithShape="1">
              <a:gsLst>
                <a:gs pos="0">
                  <a:srgbClr val="B6FFEC"/>
                </a:gs>
                <a:gs pos="100000">
                  <a:srgbClr val="A0F9D2"/>
                </a:gs>
              </a:gsLst>
              <a:lin ang="5400000"/>
            </a:gradFill>
            <a:ln w="9525">
              <a:solidFill>
                <a:srgbClr val="A4EBCD"/>
              </a:solidFill>
              <a:miter lim="800000"/>
              <a:headEnd/>
              <a:tailEnd/>
            </a:ln>
            <a:effectLst>
              <a:outerShdw blurRad="40000" dist="23000" dir="5400000" rotWithShape="0">
                <a:srgbClr val="808080">
                  <a:alpha val="34999"/>
                </a:srgbClr>
              </a:outerShdw>
            </a:effec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endParaRPr>
            </a:p>
          </p:txBody>
        </p:sp>
        <p:sp>
          <p:nvSpPr>
            <p:cNvPr id="31" name="AutoShape 17">
              <a:extLst>
                <a:ext uri="{FF2B5EF4-FFF2-40B4-BE49-F238E27FC236}">
                  <a16:creationId xmlns:a16="http://schemas.microsoft.com/office/drawing/2014/main" id="{D98BA20F-12E6-EE41-B019-ED30A09A47A3}"/>
                </a:ext>
              </a:extLst>
            </p:cNvPr>
            <p:cNvSpPr>
              <a:spLocks noChangeArrowheads="1"/>
            </p:cNvSpPr>
            <p:nvPr/>
          </p:nvSpPr>
          <p:spPr bwMode="auto">
            <a:xfrm>
              <a:off x="5839251" y="4714885"/>
              <a:ext cx="228602" cy="381002"/>
            </a:xfrm>
            <a:prstGeom prst="downArrow">
              <a:avLst>
                <a:gd name="adj1" fmla="val 50000"/>
                <a:gd name="adj2" fmla="val 41667"/>
              </a:avLst>
            </a:prstGeom>
            <a:gradFill rotWithShape="1">
              <a:gsLst>
                <a:gs pos="0">
                  <a:srgbClr val="B6FFEC"/>
                </a:gs>
                <a:gs pos="100000">
                  <a:srgbClr val="A0F9D2"/>
                </a:gs>
              </a:gsLst>
              <a:lin ang="5400000"/>
            </a:gradFill>
            <a:ln w="9525">
              <a:solidFill>
                <a:srgbClr val="A4EBCD"/>
              </a:solidFill>
              <a:miter lim="800000"/>
              <a:headEnd/>
              <a:tailEnd/>
            </a:ln>
            <a:effectLst>
              <a:outerShdw blurRad="40000" dist="23000" dir="5400000" rotWithShape="0">
                <a:srgbClr val="808080">
                  <a:alpha val="34999"/>
                </a:srgbClr>
              </a:outerShdw>
            </a:effectLst>
          </p:spPr>
          <p:txBody>
            <a:bodyPr wrap="none"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endParaRPr>
            </a:p>
          </p:txBody>
        </p:sp>
        <p:sp>
          <p:nvSpPr>
            <p:cNvPr id="26650" name="Text Box 6">
              <a:extLst>
                <a:ext uri="{FF2B5EF4-FFF2-40B4-BE49-F238E27FC236}">
                  <a16:creationId xmlns:a16="http://schemas.microsoft.com/office/drawing/2014/main" id="{BE7F2590-5F5F-7A4B-B60B-E0F8796D3832}"/>
                </a:ext>
              </a:extLst>
            </p:cNvPr>
            <p:cNvSpPr txBox="1">
              <a:spLocks noChangeArrowheads="1"/>
            </p:cNvSpPr>
            <p:nvPr/>
          </p:nvSpPr>
          <p:spPr bwMode="auto">
            <a:xfrm>
              <a:off x="500034" y="5146780"/>
              <a:ext cx="1000132" cy="46166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3333CC"/>
                  </a:solidFill>
                  <a:effectLst/>
                  <a:uLnTx/>
                  <a:uFillTx/>
                  <a:latin typeface="宋体" panose="02010600030101010101" pitchFamily="2" charset="-122"/>
                  <a:ea typeface="宋体" panose="02010600030101010101" pitchFamily="2" charset="-122"/>
                </a:rPr>
                <a:t>识字</a:t>
              </a:r>
            </a:p>
          </p:txBody>
        </p:sp>
        <p:sp>
          <p:nvSpPr>
            <p:cNvPr id="26651" name="Text Box 7">
              <a:extLst>
                <a:ext uri="{FF2B5EF4-FFF2-40B4-BE49-F238E27FC236}">
                  <a16:creationId xmlns:a16="http://schemas.microsoft.com/office/drawing/2014/main" id="{5D2ABBA7-9BF5-0F4B-B99A-954F3773A407}"/>
                </a:ext>
              </a:extLst>
            </p:cNvPr>
            <p:cNvSpPr txBox="1">
              <a:spLocks noChangeArrowheads="1"/>
            </p:cNvSpPr>
            <p:nvPr/>
          </p:nvSpPr>
          <p:spPr bwMode="auto">
            <a:xfrm>
              <a:off x="2649389" y="5086030"/>
              <a:ext cx="1513941" cy="46166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2400" b="1" dirty="0">
                  <a:solidFill>
                    <a:srgbClr val="3333CC"/>
                  </a:solidFill>
                  <a:latin typeface="宋体" panose="02010600030101010101" pitchFamily="2" charset="-122"/>
                  <a:ea typeface="宋体" panose="02010600030101010101" pitchFamily="2" charset="-122"/>
                </a:rPr>
                <a:t>写小作文</a:t>
              </a:r>
            </a:p>
          </p:txBody>
        </p:sp>
        <p:sp>
          <p:nvSpPr>
            <p:cNvPr id="26652" name="Text Box 8">
              <a:extLst>
                <a:ext uri="{FF2B5EF4-FFF2-40B4-BE49-F238E27FC236}">
                  <a16:creationId xmlns:a16="http://schemas.microsoft.com/office/drawing/2014/main" id="{7FC40B4D-62CA-2E45-8D49-C04460C447EA}"/>
                </a:ext>
              </a:extLst>
            </p:cNvPr>
            <p:cNvSpPr txBox="1">
              <a:spLocks noChangeArrowheads="1"/>
            </p:cNvSpPr>
            <p:nvPr/>
          </p:nvSpPr>
          <p:spPr bwMode="auto">
            <a:xfrm>
              <a:off x="5202702" y="5161857"/>
              <a:ext cx="1492111" cy="46166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2400" b="1" dirty="0">
                  <a:solidFill>
                    <a:srgbClr val="3333CC"/>
                  </a:solidFill>
                  <a:latin typeface="宋体" panose="02010600030101010101" pitchFamily="2" charset="-122"/>
                  <a:ea typeface="宋体" panose="02010600030101010101" pitchFamily="2" charset="-122"/>
                </a:rPr>
                <a:t>写大文章</a:t>
              </a:r>
            </a:p>
          </p:txBody>
        </p:sp>
        <p:sp>
          <p:nvSpPr>
            <p:cNvPr id="26653" name="TextBox 35">
              <a:extLst>
                <a:ext uri="{FF2B5EF4-FFF2-40B4-BE49-F238E27FC236}">
                  <a16:creationId xmlns:a16="http://schemas.microsoft.com/office/drawing/2014/main" id="{4D182B42-ABB3-D24B-BCEE-0C100F1E694E}"/>
                </a:ext>
              </a:extLst>
            </p:cNvPr>
            <p:cNvSpPr txBox="1">
              <a:spLocks noChangeArrowheads="1"/>
            </p:cNvSpPr>
            <p:nvPr/>
          </p:nvSpPr>
          <p:spPr bwMode="auto">
            <a:xfrm>
              <a:off x="1673802" y="5673626"/>
              <a:ext cx="3832254" cy="65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ctr" defTabSz="914400" rtl="0" eaLnBrk="0" fontAlgn="base" latinLnBrk="0" hangingPunct="0">
                <a:lnSpc>
                  <a:spcPct val="13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1209BD"/>
                  </a:solidFill>
                  <a:effectLst/>
                  <a:uLnTx/>
                  <a:uFillTx/>
                  <a:latin typeface="宋体" panose="02010600030101010101" pitchFamily="2" charset="-122"/>
                  <a:ea typeface="宋体" panose="02010600030101010101" pitchFamily="2" charset="-122"/>
                </a:rPr>
                <a:t>与语文学习过程类比</a:t>
              </a:r>
              <a:endParaRPr kumimoji="0" lang="zh-CN" altLang="en-US" sz="2800" b="1" i="0" u="none" strike="noStrike" kern="1200" cap="none" spc="0" normalizeH="0" baseline="0" noProof="0" dirty="0">
                <a:ln>
                  <a:noFill/>
                </a:ln>
                <a:solidFill>
                  <a:srgbClr val="3333CC"/>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37" name="左大括号 36">
              <a:extLst>
                <a:ext uri="{FF2B5EF4-FFF2-40B4-BE49-F238E27FC236}">
                  <a16:creationId xmlns:a16="http://schemas.microsoft.com/office/drawing/2014/main" id="{8E8D06B2-47E4-044E-B07A-500320C9A1BA}"/>
                </a:ext>
              </a:extLst>
            </p:cNvPr>
            <p:cNvSpPr/>
            <p:nvPr/>
          </p:nvSpPr>
          <p:spPr>
            <a:xfrm rot="16200000">
              <a:off x="3283736" y="2788439"/>
              <a:ext cx="192089" cy="5759492"/>
            </a:xfrm>
            <a:prstGeom prst="leftBrac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Times New Roman" panose="02020603050405020304" pitchFamily="18" charset="0"/>
                  <a:ea typeface="SimSun" panose="02010600030101010101" pitchFamily="2" charset="-122"/>
                </a:defRPr>
              </a:lvl1pPr>
              <a:lvl2pPr marL="742950" indent="-285750">
                <a:defRPr>
                  <a:solidFill>
                    <a:schemeClr val="tx1"/>
                  </a:solidFill>
                  <a:latin typeface="Times New Roman" panose="02020603050405020304" pitchFamily="18" charset="0"/>
                  <a:ea typeface="SimSun" panose="02010600030101010101" pitchFamily="2" charset="-122"/>
                </a:defRPr>
              </a:lvl2pPr>
              <a:lvl3pPr marL="1143000" indent="-228600">
                <a:defRPr>
                  <a:solidFill>
                    <a:schemeClr val="tx1"/>
                  </a:solidFill>
                  <a:latin typeface="Times New Roman" panose="02020603050405020304" pitchFamily="18" charset="0"/>
                  <a:ea typeface="SimSun" panose="02010600030101010101" pitchFamily="2" charset="-122"/>
                </a:defRPr>
              </a:lvl3pPr>
              <a:lvl4pPr marL="1600200" indent="-228600">
                <a:defRPr>
                  <a:solidFill>
                    <a:schemeClr val="tx1"/>
                  </a:solidFill>
                  <a:latin typeface="Times New Roman" panose="02020603050405020304" pitchFamily="18" charset="0"/>
                  <a:ea typeface="SimSun" panose="02010600030101010101" pitchFamily="2" charset="-122"/>
                </a:defRPr>
              </a:lvl4pPr>
              <a:lvl5pPr marL="2057400" indent="-228600">
                <a:defRPr>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endParaRPr>
            </a:p>
          </p:txBody>
        </p:sp>
      </p:grpSp>
      <p:grpSp>
        <p:nvGrpSpPr>
          <p:cNvPr id="45" name="组合 44">
            <a:extLst>
              <a:ext uri="{FF2B5EF4-FFF2-40B4-BE49-F238E27FC236}">
                <a16:creationId xmlns:a16="http://schemas.microsoft.com/office/drawing/2014/main" id="{44A7A598-A4D6-F746-8995-91A409E4F06C}"/>
              </a:ext>
            </a:extLst>
          </p:cNvPr>
          <p:cNvGrpSpPr>
            <a:grpSpLocks/>
          </p:cNvGrpSpPr>
          <p:nvPr/>
        </p:nvGrpSpPr>
        <p:grpSpPr bwMode="auto">
          <a:xfrm>
            <a:off x="1079552" y="3471417"/>
            <a:ext cx="6605544" cy="1715484"/>
            <a:chOff x="232748" y="2927410"/>
            <a:chExt cx="6605578" cy="1716037"/>
          </a:xfrm>
        </p:grpSpPr>
        <p:grpSp>
          <p:nvGrpSpPr>
            <p:cNvPr id="26629" name="组合 46">
              <a:extLst>
                <a:ext uri="{FF2B5EF4-FFF2-40B4-BE49-F238E27FC236}">
                  <a16:creationId xmlns:a16="http://schemas.microsoft.com/office/drawing/2014/main" id="{26A8AD29-9199-5B49-86FB-BA100D07AE4D}"/>
                </a:ext>
              </a:extLst>
            </p:cNvPr>
            <p:cNvGrpSpPr>
              <a:grpSpLocks/>
            </p:cNvGrpSpPr>
            <p:nvPr/>
          </p:nvGrpSpPr>
          <p:grpSpPr bwMode="auto">
            <a:xfrm>
              <a:off x="2616185" y="3429134"/>
              <a:ext cx="1768480" cy="1130169"/>
              <a:chOff x="3044812" y="2571851"/>
              <a:chExt cx="1768480" cy="847627"/>
            </a:xfrm>
          </p:grpSpPr>
          <p:sp>
            <p:nvSpPr>
              <p:cNvPr id="26645" name="Oval 28">
                <a:extLst>
                  <a:ext uri="{FF2B5EF4-FFF2-40B4-BE49-F238E27FC236}">
                    <a16:creationId xmlns:a16="http://schemas.microsoft.com/office/drawing/2014/main" id="{A1D26284-3584-E84D-AE8A-84DFEABAA52C}"/>
                  </a:ext>
                </a:extLst>
              </p:cNvPr>
              <p:cNvSpPr>
                <a:spLocks noChangeArrowheads="1"/>
              </p:cNvSpPr>
              <p:nvPr/>
            </p:nvSpPr>
            <p:spPr bwMode="gray">
              <a:xfrm>
                <a:off x="3357554" y="3053956"/>
                <a:ext cx="1455738" cy="365522"/>
              </a:xfrm>
              <a:prstGeom prst="ellipse">
                <a:avLst/>
              </a:prstGeom>
              <a:gradFill rotWithShape="1">
                <a:gsLst>
                  <a:gs pos="0">
                    <a:srgbClr val="969696"/>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endParaRPr>
              </a:p>
            </p:txBody>
          </p:sp>
          <p:sp>
            <p:nvSpPr>
              <p:cNvPr id="294946" name="Text Box 34">
                <a:extLst>
                  <a:ext uri="{FF2B5EF4-FFF2-40B4-BE49-F238E27FC236}">
                    <a16:creationId xmlns:a16="http://schemas.microsoft.com/office/drawing/2014/main" id="{017247FF-A84F-CE40-AC4D-A30E90B90985}"/>
                  </a:ext>
                </a:extLst>
              </p:cNvPr>
              <p:cNvSpPr txBox="1">
                <a:spLocks noChangeArrowheads="1"/>
              </p:cNvSpPr>
              <p:nvPr/>
            </p:nvSpPr>
            <p:spPr bwMode="auto">
              <a:xfrm>
                <a:off x="3044812" y="2571851"/>
                <a:ext cx="1490670" cy="300176"/>
              </a:xfrm>
              <a:prstGeom prst="rect">
                <a:avLst/>
              </a:prstGeom>
              <a:noFill/>
              <a:ln w="28575" algn="ctr">
                <a:noFill/>
                <a:miter lim="800000"/>
                <a:headEnd/>
                <a:tailEnd/>
              </a:ln>
              <a:effectLst/>
            </p:spPr>
            <p:txBody>
              <a:bodyPr lIns="91435" tIns="45718" rIns="91435" bIns="45718">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rPr>
                  <a:t>数据结构</a:t>
                </a:r>
              </a:p>
            </p:txBody>
          </p:sp>
        </p:grpSp>
        <p:sp>
          <p:nvSpPr>
            <p:cNvPr id="26630" name="Oval 29">
              <a:extLst>
                <a:ext uri="{FF2B5EF4-FFF2-40B4-BE49-F238E27FC236}">
                  <a16:creationId xmlns:a16="http://schemas.microsoft.com/office/drawing/2014/main" id="{8EAADAED-EC5F-DE45-A322-5059EF22E044}"/>
                </a:ext>
              </a:extLst>
            </p:cNvPr>
            <p:cNvSpPr>
              <a:spLocks noChangeArrowheads="1"/>
            </p:cNvSpPr>
            <p:nvPr/>
          </p:nvSpPr>
          <p:spPr bwMode="gray">
            <a:xfrm>
              <a:off x="5214943" y="4154496"/>
              <a:ext cx="1454150" cy="488951"/>
            </a:xfrm>
            <a:prstGeom prst="ellipse">
              <a:avLst/>
            </a:prstGeom>
            <a:gradFill rotWithShape="1">
              <a:gsLst>
                <a:gs pos="0">
                  <a:srgbClr val="969696"/>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endParaRPr>
            </a:p>
          </p:txBody>
        </p:sp>
        <p:sp>
          <p:nvSpPr>
            <p:cNvPr id="26631" name="Oval 27">
              <a:extLst>
                <a:ext uri="{FF2B5EF4-FFF2-40B4-BE49-F238E27FC236}">
                  <a16:creationId xmlns:a16="http://schemas.microsoft.com/office/drawing/2014/main" id="{25639B7F-5383-094E-9A9C-76ECC21BF1CA}"/>
                </a:ext>
              </a:extLst>
            </p:cNvPr>
            <p:cNvSpPr>
              <a:spLocks noChangeArrowheads="1"/>
            </p:cNvSpPr>
            <p:nvPr/>
          </p:nvSpPr>
          <p:spPr bwMode="gray">
            <a:xfrm>
              <a:off x="473643" y="4096221"/>
              <a:ext cx="1454150" cy="487363"/>
            </a:xfrm>
            <a:prstGeom prst="ellipse">
              <a:avLst/>
            </a:prstGeom>
            <a:gradFill rotWithShape="1">
              <a:gsLst>
                <a:gs pos="0">
                  <a:srgbClr val="969696"/>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endParaRPr>
            </a:p>
          </p:txBody>
        </p:sp>
        <p:sp>
          <p:nvSpPr>
            <p:cNvPr id="294921" name="Oval 9">
              <a:extLst>
                <a:ext uri="{FF2B5EF4-FFF2-40B4-BE49-F238E27FC236}">
                  <a16:creationId xmlns:a16="http://schemas.microsoft.com/office/drawing/2014/main" id="{35497711-0B2B-4C4E-B37A-C4558B1B461E}"/>
                </a:ext>
              </a:extLst>
            </p:cNvPr>
            <p:cNvSpPr>
              <a:spLocks noChangeArrowheads="1"/>
            </p:cNvSpPr>
            <p:nvPr/>
          </p:nvSpPr>
          <p:spPr bwMode="gray">
            <a:xfrm>
              <a:off x="2682860" y="2948261"/>
              <a:ext cx="1544290" cy="1487674"/>
            </a:xfrm>
            <a:prstGeom prst="ellipse">
              <a:avLst/>
            </a:prstGeom>
            <a:gradFill rotWithShape="1">
              <a:gsLst>
                <a:gs pos="0">
                  <a:schemeClr val="folHlink"/>
                </a:gs>
                <a:gs pos="100000">
                  <a:schemeClr val="folHlink">
                    <a:gamma/>
                    <a:shade val="24314"/>
                    <a:invGamma/>
                  </a:schemeClr>
                </a:gs>
              </a:gsLst>
              <a:lin ang="5400000" scaled="1"/>
            </a:gradFill>
            <a:ln w="9525">
              <a:no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endParaRPr>
            </a:p>
          </p:txBody>
        </p:sp>
        <p:sp>
          <p:nvSpPr>
            <p:cNvPr id="26633" name="Freeform 10">
              <a:extLst>
                <a:ext uri="{FF2B5EF4-FFF2-40B4-BE49-F238E27FC236}">
                  <a16:creationId xmlns:a16="http://schemas.microsoft.com/office/drawing/2014/main" id="{283F6EBB-CE19-354A-A2D1-7D3CDE896B32}"/>
                </a:ext>
              </a:extLst>
            </p:cNvPr>
            <p:cNvSpPr>
              <a:spLocks/>
            </p:cNvSpPr>
            <p:nvPr/>
          </p:nvSpPr>
          <p:spPr bwMode="gray">
            <a:xfrm>
              <a:off x="2887543" y="2953139"/>
              <a:ext cx="1098508" cy="541580"/>
            </a:xfrm>
            <a:custGeom>
              <a:avLst/>
              <a:gdLst>
                <a:gd name="T0" fmla="*/ 2147483646 w 1321"/>
                <a:gd name="T1" fmla="*/ 2147483646 h 712"/>
                <a:gd name="T2" fmla="*/ 2147483646 w 1321"/>
                <a:gd name="T3" fmla="*/ 2147483646 h 712"/>
                <a:gd name="T4" fmla="*/ 2147483646 w 1321"/>
                <a:gd name="T5" fmla="*/ 2147483646 h 712"/>
                <a:gd name="T6" fmla="*/ 2147483646 w 1321"/>
                <a:gd name="T7" fmla="*/ 2147483646 h 712"/>
                <a:gd name="T8" fmla="*/ 2147483646 w 1321"/>
                <a:gd name="T9" fmla="*/ 2147483646 h 712"/>
                <a:gd name="T10" fmla="*/ 2147483646 w 1321"/>
                <a:gd name="T11" fmla="*/ 2147483646 h 712"/>
                <a:gd name="T12" fmla="*/ 2147483646 w 1321"/>
                <a:gd name="T13" fmla="*/ 2147483646 h 712"/>
                <a:gd name="T14" fmla="*/ 2147483646 w 1321"/>
                <a:gd name="T15" fmla="*/ 2147483646 h 712"/>
                <a:gd name="T16" fmla="*/ 2147483646 w 1321"/>
                <a:gd name="T17" fmla="*/ 2147483646 h 712"/>
                <a:gd name="T18" fmla="*/ 2147483646 w 1321"/>
                <a:gd name="T19" fmla="*/ 2147483646 h 712"/>
                <a:gd name="T20" fmla="*/ 2147483646 w 1321"/>
                <a:gd name="T21" fmla="*/ 2147483646 h 712"/>
                <a:gd name="T22" fmla="*/ 2147483646 w 1321"/>
                <a:gd name="T23" fmla="*/ 2147483646 h 712"/>
                <a:gd name="T24" fmla="*/ 2147483646 w 1321"/>
                <a:gd name="T25" fmla="*/ 2147483646 h 712"/>
                <a:gd name="T26" fmla="*/ 2147483646 w 1321"/>
                <a:gd name="T27" fmla="*/ 2147483646 h 712"/>
                <a:gd name="T28" fmla="*/ 2147483646 w 1321"/>
                <a:gd name="T29" fmla="*/ 2147483646 h 712"/>
                <a:gd name="T30" fmla="*/ 2147483646 w 1321"/>
                <a:gd name="T31" fmla="*/ 2147483646 h 712"/>
                <a:gd name="T32" fmla="*/ 2147483646 w 1321"/>
                <a:gd name="T33" fmla="*/ 2147483646 h 712"/>
                <a:gd name="T34" fmla="*/ 2147483646 w 1321"/>
                <a:gd name="T35" fmla="*/ 2147483646 h 712"/>
                <a:gd name="T36" fmla="*/ 2147483646 w 1321"/>
                <a:gd name="T37" fmla="*/ 2147483646 h 712"/>
                <a:gd name="T38" fmla="*/ 2147483646 w 1321"/>
                <a:gd name="T39" fmla="*/ 2147483646 h 712"/>
                <a:gd name="T40" fmla="*/ 2147483646 w 1321"/>
                <a:gd name="T41" fmla="*/ 2147483646 h 712"/>
                <a:gd name="T42" fmla="*/ 2147483646 w 1321"/>
                <a:gd name="T43" fmla="*/ 2147483646 h 712"/>
                <a:gd name="T44" fmla="*/ 2147483646 w 1321"/>
                <a:gd name="T45" fmla="*/ 2147483646 h 712"/>
                <a:gd name="T46" fmla="*/ 2147483646 w 1321"/>
                <a:gd name="T47" fmla="*/ 2147483646 h 712"/>
                <a:gd name="T48" fmla="*/ 2147483646 w 1321"/>
                <a:gd name="T49" fmla="*/ 2147483646 h 712"/>
                <a:gd name="T50" fmla="*/ 2147483646 w 1321"/>
                <a:gd name="T51" fmla="*/ 2147483646 h 712"/>
                <a:gd name="T52" fmla="*/ 2147483646 w 1321"/>
                <a:gd name="T53" fmla="*/ 2147483646 h 712"/>
                <a:gd name="T54" fmla="*/ 2147483646 w 1321"/>
                <a:gd name="T55" fmla="*/ 2147483646 h 712"/>
                <a:gd name="T56" fmla="*/ 0 w 1321"/>
                <a:gd name="T57" fmla="*/ 2147483646 h 712"/>
                <a:gd name="T58" fmla="*/ 0 w 1321"/>
                <a:gd name="T59" fmla="*/ 2147483646 h 712"/>
                <a:gd name="T60" fmla="*/ 2147483646 w 1321"/>
                <a:gd name="T61" fmla="*/ 2147483646 h 712"/>
                <a:gd name="T62" fmla="*/ 2147483646 w 1321"/>
                <a:gd name="T63" fmla="*/ 2147483646 h 712"/>
                <a:gd name="T64" fmla="*/ 2147483646 w 1321"/>
                <a:gd name="T65" fmla="*/ 2147483646 h 712"/>
                <a:gd name="T66" fmla="*/ 2147483646 w 1321"/>
                <a:gd name="T67" fmla="*/ 2147483646 h 712"/>
                <a:gd name="T68" fmla="*/ 2147483646 w 1321"/>
                <a:gd name="T69" fmla="*/ 2147483646 h 712"/>
                <a:gd name="T70" fmla="*/ 2147483646 w 1321"/>
                <a:gd name="T71" fmla="*/ 2147483646 h 712"/>
                <a:gd name="T72" fmla="*/ 2147483646 w 1321"/>
                <a:gd name="T73" fmla="*/ 2147483646 h 712"/>
                <a:gd name="T74" fmla="*/ 2147483646 w 1321"/>
                <a:gd name="T75" fmla="*/ 2147483646 h 712"/>
                <a:gd name="T76" fmla="*/ 2147483646 w 1321"/>
                <a:gd name="T77" fmla="*/ 2147483646 h 712"/>
                <a:gd name="T78" fmla="*/ 2147483646 w 1321"/>
                <a:gd name="T79" fmla="*/ 2147483646 h 712"/>
                <a:gd name="T80" fmla="*/ 2147483646 w 1321"/>
                <a:gd name="T81" fmla="*/ 2147483646 h 712"/>
                <a:gd name="T82" fmla="*/ 2147483646 w 1321"/>
                <a:gd name="T83" fmla="*/ 0 h 712"/>
                <a:gd name="T84" fmla="*/ 2147483646 w 1321"/>
                <a:gd name="T85" fmla="*/ 0 h 712"/>
                <a:gd name="T86" fmla="*/ 2147483646 w 1321"/>
                <a:gd name="T87" fmla="*/ 2147483646 h 712"/>
                <a:gd name="T88" fmla="*/ 2147483646 w 1321"/>
                <a:gd name="T89" fmla="*/ 2147483646 h 712"/>
                <a:gd name="T90" fmla="*/ 2147483646 w 1321"/>
                <a:gd name="T91" fmla="*/ 2147483646 h 712"/>
                <a:gd name="T92" fmla="*/ 2147483646 w 1321"/>
                <a:gd name="T93" fmla="*/ 2147483646 h 712"/>
                <a:gd name="T94" fmla="*/ 2147483646 w 1321"/>
                <a:gd name="T95" fmla="*/ 2147483646 h 712"/>
                <a:gd name="T96" fmla="*/ 2147483646 w 1321"/>
                <a:gd name="T97" fmla="*/ 2147483646 h 712"/>
                <a:gd name="T98" fmla="*/ 2147483646 w 1321"/>
                <a:gd name="T99" fmla="*/ 2147483646 h 712"/>
                <a:gd name="T100" fmla="*/ 2147483646 w 1321"/>
                <a:gd name="T101" fmla="*/ 2147483646 h 712"/>
                <a:gd name="T102" fmla="*/ 2147483646 w 1321"/>
                <a:gd name="T103" fmla="*/ 2147483646 h 712"/>
                <a:gd name="T104" fmla="*/ 2147483646 w 1321"/>
                <a:gd name="T105" fmla="*/ 2147483646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folHlink"/>
                </a:gs>
              </a:gsLst>
              <a:lin ang="54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endParaRPr>
            </a:p>
          </p:txBody>
        </p:sp>
        <p:grpSp>
          <p:nvGrpSpPr>
            <p:cNvPr id="26634" name="Group 18">
              <a:extLst>
                <a:ext uri="{FF2B5EF4-FFF2-40B4-BE49-F238E27FC236}">
                  <a16:creationId xmlns:a16="http://schemas.microsoft.com/office/drawing/2014/main" id="{F4EEF1E8-6B04-A241-BE74-A280EEFAE3AD}"/>
                </a:ext>
              </a:extLst>
            </p:cNvPr>
            <p:cNvGrpSpPr>
              <a:grpSpLocks/>
            </p:cNvGrpSpPr>
            <p:nvPr/>
          </p:nvGrpSpPr>
          <p:grpSpPr bwMode="auto">
            <a:xfrm>
              <a:off x="232748" y="2927410"/>
              <a:ext cx="1500201" cy="1529828"/>
              <a:chOff x="2036" y="1807"/>
              <a:chExt cx="1625" cy="1783"/>
            </a:xfrm>
          </p:grpSpPr>
          <p:sp>
            <p:nvSpPr>
              <p:cNvPr id="294931" name="Oval 19">
                <a:extLst>
                  <a:ext uri="{FF2B5EF4-FFF2-40B4-BE49-F238E27FC236}">
                    <a16:creationId xmlns:a16="http://schemas.microsoft.com/office/drawing/2014/main" id="{E03C11CA-D171-B748-85FE-21C1F7051D1D}"/>
                  </a:ext>
                </a:extLst>
              </p:cNvPr>
              <p:cNvSpPr>
                <a:spLocks noChangeArrowheads="1"/>
              </p:cNvSpPr>
              <p:nvPr/>
            </p:nvSpPr>
            <p:spPr bwMode="gray">
              <a:xfrm>
                <a:off x="2036" y="1807"/>
                <a:ext cx="1625" cy="1783"/>
              </a:xfrm>
              <a:prstGeom prst="ellipse">
                <a:avLst/>
              </a:prstGeom>
              <a:gradFill rotWithShape="1">
                <a:gsLst>
                  <a:gs pos="0">
                    <a:schemeClr val="accent2"/>
                  </a:gs>
                  <a:gs pos="100000">
                    <a:schemeClr val="accent2">
                      <a:gamma/>
                      <a:shade val="63529"/>
                      <a:invGamma/>
                    </a:schemeClr>
                  </a:gs>
                </a:gsLst>
                <a:lin ang="5400000" scaled="1"/>
              </a:gradFill>
              <a:ln w="9525">
                <a:no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endParaRPr>
              </a:p>
            </p:txBody>
          </p:sp>
          <p:sp>
            <p:nvSpPr>
              <p:cNvPr id="26644" name="Freeform 20">
                <a:extLst>
                  <a:ext uri="{FF2B5EF4-FFF2-40B4-BE49-F238E27FC236}">
                    <a16:creationId xmlns:a16="http://schemas.microsoft.com/office/drawing/2014/main" id="{0E315701-0C08-854B-9096-9222F36126BB}"/>
                  </a:ext>
                </a:extLst>
              </p:cNvPr>
              <p:cNvSpPr>
                <a:spLocks/>
              </p:cNvSpPr>
              <p:nvPr/>
            </p:nvSpPr>
            <p:spPr bwMode="gray">
              <a:xfrm>
                <a:off x="2209" y="1831"/>
                <a:ext cx="1296" cy="622"/>
              </a:xfrm>
              <a:custGeom>
                <a:avLst/>
                <a:gdLst>
                  <a:gd name="T0" fmla="*/ 976 w 1321"/>
                  <a:gd name="T1" fmla="*/ 70 h 712"/>
                  <a:gd name="T2" fmla="*/ 989 w 1321"/>
                  <a:gd name="T3" fmla="*/ 77 h 712"/>
                  <a:gd name="T4" fmla="*/ 992 w 1321"/>
                  <a:gd name="T5" fmla="*/ 84 h 712"/>
                  <a:gd name="T6" fmla="*/ 987 w 1321"/>
                  <a:gd name="T7" fmla="*/ 91 h 712"/>
                  <a:gd name="T8" fmla="*/ 974 w 1321"/>
                  <a:gd name="T9" fmla="*/ 95 h 712"/>
                  <a:gd name="T10" fmla="*/ 955 w 1321"/>
                  <a:gd name="T11" fmla="*/ 102 h 712"/>
                  <a:gd name="T12" fmla="*/ 930 w 1321"/>
                  <a:gd name="T13" fmla="*/ 106 h 712"/>
                  <a:gd name="T14" fmla="*/ 898 w 1321"/>
                  <a:gd name="T15" fmla="*/ 110 h 712"/>
                  <a:gd name="T16" fmla="*/ 861 w 1321"/>
                  <a:gd name="T17" fmla="*/ 114 h 712"/>
                  <a:gd name="T18" fmla="*/ 820 w 1321"/>
                  <a:gd name="T19" fmla="*/ 118 h 712"/>
                  <a:gd name="T20" fmla="*/ 774 w 1321"/>
                  <a:gd name="T21" fmla="*/ 119 h 712"/>
                  <a:gd name="T22" fmla="*/ 726 w 1321"/>
                  <a:gd name="T23" fmla="*/ 120 h 712"/>
                  <a:gd name="T24" fmla="*/ 673 w 1321"/>
                  <a:gd name="T25" fmla="*/ 124 h 712"/>
                  <a:gd name="T26" fmla="*/ 619 w 1321"/>
                  <a:gd name="T27" fmla="*/ 125 h 712"/>
                  <a:gd name="T28" fmla="*/ 597 w 1321"/>
                  <a:gd name="T29" fmla="*/ 126 h 712"/>
                  <a:gd name="T30" fmla="*/ 358 w 1321"/>
                  <a:gd name="T31" fmla="*/ 126 h 712"/>
                  <a:gd name="T32" fmla="*/ 354 w 1321"/>
                  <a:gd name="T33" fmla="*/ 126 h 712"/>
                  <a:gd name="T34" fmla="*/ 307 w 1321"/>
                  <a:gd name="T35" fmla="*/ 125 h 712"/>
                  <a:gd name="T36" fmla="*/ 262 w 1321"/>
                  <a:gd name="T37" fmla="*/ 124 h 712"/>
                  <a:gd name="T38" fmla="*/ 219 w 1321"/>
                  <a:gd name="T39" fmla="*/ 122 h 712"/>
                  <a:gd name="T40" fmla="*/ 177 w 1321"/>
                  <a:gd name="T41" fmla="*/ 119 h 712"/>
                  <a:gd name="T42" fmla="*/ 140 w 1321"/>
                  <a:gd name="T43" fmla="*/ 119 h 712"/>
                  <a:gd name="T44" fmla="*/ 108 w 1321"/>
                  <a:gd name="T45" fmla="*/ 116 h 712"/>
                  <a:gd name="T46" fmla="*/ 75 w 1321"/>
                  <a:gd name="T47" fmla="*/ 113 h 712"/>
                  <a:gd name="T48" fmla="*/ 52 w 1321"/>
                  <a:gd name="T49" fmla="*/ 111 h 712"/>
                  <a:gd name="T50" fmla="*/ 26 w 1321"/>
                  <a:gd name="T51" fmla="*/ 106 h 712"/>
                  <a:gd name="T52" fmla="*/ 18 w 1321"/>
                  <a:gd name="T53" fmla="*/ 102 h 712"/>
                  <a:gd name="T54" fmla="*/ 6 w 1321"/>
                  <a:gd name="T55" fmla="*/ 98 h 712"/>
                  <a:gd name="T56" fmla="*/ 0 w 1321"/>
                  <a:gd name="T57" fmla="*/ 92 h 712"/>
                  <a:gd name="T58" fmla="*/ 0 w 1321"/>
                  <a:gd name="T59" fmla="*/ 91 h 712"/>
                  <a:gd name="T60" fmla="*/ 4 w 1321"/>
                  <a:gd name="T61" fmla="*/ 84 h 712"/>
                  <a:gd name="T62" fmla="*/ 16 w 1321"/>
                  <a:gd name="T63" fmla="*/ 78 h 712"/>
                  <a:gd name="T64" fmla="*/ 36 w 1321"/>
                  <a:gd name="T65" fmla="*/ 65 h 712"/>
                  <a:gd name="T66" fmla="*/ 71 w 1321"/>
                  <a:gd name="T67" fmla="*/ 53 h 712"/>
                  <a:gd name="T68" fmla="*/ 112 w 1321"/>
                  <a:gd name="T69" fmla="*/ 42 h 712"/>
                  <a:gd name="T70" fmla="*/ 154 w 1321"/>
                  <a:gd name="T71" fmla="*/ 30 h 712"/>
                  <a:gd name="T72" fmla="*/ 203 w 1321"/>
                  <a:gd name="T73" fmla="*/ 21 h 712"/>
                  <a:gd name="T74" fmla="*/ 257 w 1321"/>
                  <a:gd name="T75" fmla="*/ 14 h 712"/>
                  <a:gd name="T76" fmla="*/ 312 w 1321"/>
                  <a:gd name="T77" fmla="*/ 8 h 712"/>
                  <a:gd name="T78" fmla="*/ 374 w 1321"/>
                  <a:gd name="T79" fmla="*/ 4 h 712"/>
                  <a:gd name="T80" fmla="*/ 436 w 1321"/>
                  <a:gd name="T81" fmla="*/ 4 h 712"/>
                  <a:gd name="T82" fmla="*/ 501 w 1321"/>
                  <a:gd name="T83" fmla="*/ 0 h 712"/>
                  <a:gd name="T84" fmla="*/ 501 w 1321"/>
                  <a:gd name="T85" fmla="*/ 0 h 712"/>
                  <a:gd name="T86" fmla="*/ 570 w 1321"/>
                  <a:gd name="T87" fmla="*/ 4 h 712"/>
                  <a:gd name="T88" fmla="*/ 636 w 1321"/>
                  <a:gd name="T89" fmla="*/ 4 h 712"/>
                  <a:gd name="T90" fmla="*/ 700 w 1321"/>
                  <a:gd name="T91" fmla="*/ 9 h 712"/>
                  <a:gd name="T92" fmla="*/ 759 w 1321"/>
                  <a:gd name="T93" fmla="*/ 16 h 712"/>
                  <a:gd name="T94" fmla="*/ 812 w 1321"/>
                  <a:gd name="T95" fmla="*/ 24 h 712"/>
                  <a:gd name="T96" fmla="*/ 862 w 1321"/>
                  <a:gd name="T97" fmla="*/ 34 h 712"/>
                  <a:gd name="T98" fmla="*/ 907 w 1321"/>
                  <a:gd name="T99" fmla="*/ 45 h 712"/>
                  <a:gd name="T100" fmla="*/ 945 w 1321"/>
                  <a:gd name="T101" fmla="*/ 57 h 712"/>
                  <a:gd name="T102" fmla="*/ 976 w 1321"/>
                  <a:gd name="T103" fmla="*/ 70 h 712"/>
                  <a:gd name="T104" fmla="*/ 976 w 1321"/>
                  <a:gd name="T105" fmla="*/ 70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2"/>
                  </a:gs>
                </a:gsLst>
                <a:lin ang="54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endParaRPr>
              </a:p>
            </p:txBody>
          </p:sp>
        </p:grpSp>
        <p:grpSp>
          <p:nvGrpSpPr>
            <p:cNvPr id="26635" name="Group 23">
              <a:extLst>
                <a:ext uri="{FF2B5EF4-FFF2-40B4-BE49-F238E27FC236}">
                  <a16:creationId xmlns:a16="http://schemas.microsoft.com/office/drawing/2014/main" id="{6D5153D0-1A6D-7F40-B64D-12F2CDF42322}"/>
                </a:ext>
              </a:extLst>
            </p:cNvPr>
            <p:cNvGrpSpPr>
              <a:grpSpLocks/>
            </p:cNvGrpSpPr>
            <p:nvPr/>
          </p:nvGrpSpPr>
          <p:grpSpPr bwMode="auto">
            <a:xfrm>
              <a:off x="5242199" y="2928918"/>
              <a:ext cx="1544652" cy="1584451"/>
              <a:chOff x="2277" y="1718"/>
              <a:chExt cx="1680" cy="1884"/>
            </a:xfrm>
          </p:grpSpPr>
          <p:sp>
            <p:nvSpPr>
              <p:cNvPr id="294936" name="Oval 24">
                <a:extLst>
                  <a:ext uri="{FF2B5EF4-FFF2-40B4-BE49-F238E27FC236}">
                    <a16:creationId xmlns:a16="http://schemas.microsoft.com/office/drawing/2014/main" id="{6499998A-900C-1D43-B22A-F6AD5792A32C}"/>
                  </a:ext>
                </a:extLst>
              </p:cNvPr>
              <p:cNvSpPr>
                <a:spLocks noChangeArrowheads="1"/>
              </p:cNvSpPr>
              <p:nvPr/>
            </p:nvSpPr>
            <p:spPr bwMode="gray">
              <a:xfrm>
                <a:off x="2277" y="1718"/>
                <a:ext cx="1680" cy="1884"/>
              </a:xfrm>
              <a:prstGeom prst="ellipse">
                <a:avLst/>
              </a:prstGeom>
              <a:gradFill rotWithShape="1">
                <a:gsLst>
                  <a:gs pos="0">
                    <a:schemeClr val="hlink"/>
                  </a:gs>
                  <a:gs pos="100000">
                    <a:schemeClr val="hlink">
                      <a:gamma/>
                      <a:shade val="51373"/>
                      <a:invGamma/>
                    </a:schemeClr>
                  </a:gs>
                </a:gsLst>
                <a:lin ang="5400000" scaled="1"/>
              </a:gradFill>
              <a:ln w="9525">
                <a:no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endParaRPr>
              </a:p>
            </p:txBody>
          </p:sp>
          <p:sp>
            <p:nvSpPr>
              <p:cNvPr id="294937" name="Freeform 25">
                <a:extLst>
                  <a:ext uri="{FF2B5EF4-FFF2-40B4-BE49-F238E27FC236}">
                    <a16:creationId xmlns:a16="http://schemas.microsoft.com/office/drawing/2014/main" id="{F9562DE0-C8F0-BF47-9876-846BFF1753DE}"/>
                  </a:ext>
                </a:extLst>
              </p:cNvPr>
              <p:cNvSpPr>
                <a:spLocks/>
              </p:cNvSpPr>
              <p:nvPr/>
            </p:nvSpPr>
            <p:spPr bwMode="gray">
              <a:xfrm>
                <a:off x="2465" y="1741"/>
                <a:ext cx="1297" cy="63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w="0">
                <a:noFill/>
                <a:prstDash val="solid"/>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endParaRPr>
              </a:p>
            </p:txBody>
          </p:sp>
        </p:grpSp>
        <p:sp>
          <p:nvSpPr>
            <p:cNvPr id="294945" name="Text Box 33">
              <a:extLst>
                <a:ext uri="{FF2B5EF4-FFF2-40B4-BE49-F238E27FC236}">
                  <a16:creationId xmlns:a16="http://schemas.microsoft.com/office/drawing/2014/main" id="{CD0C8E09-D49B-734B-9CE2-54C13B30635F}"/>
                </a:ext>
              </a:extLst>
            </p:cNvPr>
            <p:cNvSpPr txBox="1">
              <a:spLocks noChangeArrowheads="1"/>
            </p:cNvSpPr>
            <p:nvPr/>
          </p:nvSpPr>
          <p:spPr bwMode="auto">
            <a:xfrm>
              <a:off x="311043" y="3271454"/>
              <a:ext cx="1401769" cy="954411"/>
            </a:xfrm>
            <a:prstGeom prst="rect">
              <a:avLst/>
            </a:prstGeom>
            <a:noFill/>
            <a:ln w="28575" algn="ctr">
              <a:noFill/>
              <a:miter lim="800000"/>
              <a:headEnd/>
              <a:tailEnd/>
            </a:ln>
            <a:effectLst/>
          </p:spPr>
          <p:txBody>
            <a:bodyPr lIns="91435" tIns="45718" rIns="91435" bIns="45718">
              <a:spAutoFit/>
            </a:bodyPr>
            <a:lstStyle/>
            <a:p>
              <a:pPr marL="0" marR="0" lvl="0" indent="0" algn="ctr" defTabSz="914400" rtl="0" eaLnBrk="0" fontAlgn="base" latinLnBrk="0" hangingPunct="0">
                <a:spcBef>
                  <a:spcPct val="50000"/>
                </a:spcBef>
                <a:spcAft>
                  <a:spcPct val="0"/>
                </a:spcAft>
                <a:buClrTx/>
                <a:buSzTx/>
                <a:buFontTx/>
                <a:buNone/>
                <a:tabLst/>
                <a:defRPr/>
              </a:pPr>
              <a:r>
                <a:rPr kumimoji="0" lang="zh-CN" altLang="en-US" sz="2800" b="1" i="0" u="none" strike="noStrike" kern="1200" cap="none" spc="0" normalizeH="0" baseline="0" noProof="0" dirty="0" smtClean="0">
                  <a:ln>
                    <a:noFill/>
                  </a:ln>
                  <a:solidFill>
                    <a:srgbClr val="FFFFFF"/>
                  </a:solidFill>
                  <a:effectLst>
                    <a:outerShdw blurRad="38100" dist="38100" dir="2700000" algn="tl">
                      <a:srgbClr val="C0C0C0"/>
                    </a:outerShdw>
                  </a:effectLst>
                  <a:uLnTx/>
                  <a:uFillTx/>
                  <a:latin typeface="宋体" panose="02010600030101010101" pitchFamily="2" charset="-122"/>
                  <a:ea typeface="宋体" panose="02010600030101010101" pitchFamily="2" charset="-122"/>
                </a:rPr>
                <a:t>程序设计语言</a:t>
              </a:r>
              <a:endParaRPr kumimoji="0" lang="zh-CN" altLang="en-US" sz="2800" b="1" i="0" u="none" strike="noStrike" kern="1200" cap="none" spc="0" normalizeH="0" baseline="0" noProof="0" dirty="0">
                <a:ln>
                  <a:noFill/>
                </a:ln>
                <a:solidFill>
                  <a:srgbClr val="FFFFFF"/>
                </a:solidFill>
                <a:effectLst>
                  <a:outerShdw blurRad="38100" dist="38100" dir="2700000" algn="tl">
                    <a:srgbClr val="C0C0C0"/>
                  </a:outerShdw>
                </a:effectLst>
                <a:uLnTx/>
                <a:uFillTx/>
                <a:latin typeface="宋体" panose="02010600030101010101" pitchFamily="2" charset="-122"/>
                <a:ea typeface="宋体" panose="02010600030101010101" pitchFamily="2" charset="-122"/>
              </a:endParaRPr>
            </a:p>
          </p:txBody>
        </p:sp>
        <p:sp>
          <p:nvSpPr>
            <p:cNvPr id="294947" name="Text Box 35">
              <a:extLst>
                <a:ext uri="{FF2B5EF4-FFF2-40B4-BE49-F238E27FC236}">
                  <a16:creationId xmlns:a16="http://schemas.microsoft.com/office/drawing/2014/main" id="{DBC89471-7A98-8446-B104-1CAD1A417CAB}"/>
                </a:ext>
              </a:extLst>
            </p:cNvPr>
            <p:cNvSpPr txBox="1">
              <a:spLocks noChangeArrowheads="1"/>
            </p:cNvSpPr>
            <p:nvPr/>
          </p:nvSpPr>
          <p:spPr bwMode="auto">
            <a:xfrm>
              <a:off x="5210343" y="3427815"/>
              <a:ext cx="1627983" cy="954411"/>
            </a:xfrm>
            <a:prstGeom prst="rect">
              <a:avLst/>
            </a:prstGeom>
            <a:noFill/>
            <a:ln w="28575" algn="ctr">
              <a:noFill/>
              <a:miter lim="800000"/>
              <a:headEnd/>
              <a:tailEnd/>
            </a:ln>
            <a:effectLst/>
          </p:spPr>
          <p:txBody>
            <a:bodyPr wrap="square" lIns="91435" tIns="45718" rIns="91435" bIns="45718">
              <a:spAutoFit/>
            </a:bodyPr>
            <a:lstStyle/>
            <a:p>
              <a:pPr marL="0" marR="0" lvl="0" indent="0" algn="ctr" defTabSz="914400" rtl="0" eaLnBrk="0" fontAlgn="base" latinLnBrk="0" hangingPunct="0">
                <a:spcBef>
                  <a:spcPct val="50000"/>
                </a:spcBef>
                <a:spcAft>
                  <a:spcPct val="0"/>
                </a:spcAft>
                <a:buClrTx/>
                <a:buSzTx/>
                <a:buFontTx/>
                <a:buNone/>
                <a:tabLst/>
                <a:defRPr/>
              </a:pPr>
              <a:r>
                <a:rPr lang="zh-CN" altLang="en-US" sz="2800" b="1" dirty="0">
                  <a:solidFill>
                    <a:srgbClr val="FFFFFF"/>
                  </a:solidFill>
                  <a:effectLst>
                    <a:outerShdw blurRad="38100" dist="38100" dir="2700000" algn="tl">
                      <a:srgbClr val="C0C0C0"/>
                    </a:outerShdw>
                  </a:effectLst>
                  <a:latin typeface="宋体" panose="02010600030101010101" pitchFamily="2" charset="-122"/>
                  <a:ea typeface="宋体" panose="02010600030101010101" pitchFamily="2" charset="-122"/>
                </a:rPr>
                <a:t>算法</a:t>
              </a:r>
              <a:r>
                <a:rPr lang="zh-CN" altLang="en-US" sz="2800" b="1" dirty="0" smtClean="0">
                  <a:solidFill>
                    <a:srgbClr val="FFFFFF"/>
                  </a:solidFill>
                  <a:effectLst>
                    <a:outerShdw blurRad="38100" dist="38100" dir="2700000" algn="tl">
                      <a:srgbClr val="C0C0C0"/>
                    </a:outerShdw>
                  </a:effectLst>
                  <a:latin typeface="宋体" panose="02010600030101010101" pitchFamily="2" charset="-122"/>
                  <a:ea typeface="宋体" panose="02010600030101010101" pitchFamily="2" charset="-122"/>
                </a:rPr>
                <a:t>设计与</a:t>
              </a:r>
              <a:r>
                <a:rPr lang="zh-CN" altLang="en-US" sz="2800" b="1" dirty="0">
                  <a:solidFill>
                    <a:srgbClr val="FFFFFF"/>
                  </a:solidFill>
                  <a:effectLst>
                    <a:outerShdw blurRad="38100" dist="38100" dir="2700000" algn="tl">
                      <a:srgbClr val="C0C0C0"/>
                    </a:outerShdw>
                  </a:effectLst>
                  <a:latin typeface="宋体" panose="02010600030101010101" pitchFamily="2" charset="-122"/>
                  <a:ea typeface="宋体" panose="02010600030101010101" pitchFamily="2" charset="-122"/>
                </a:rPr>
                <a:t>分析</a:t>
              </a:r>
            </a:p>
          </p:txBody>
        </p:sp>
        <p:cxnSp>
          <p:nvCxnSpPr>
            <p:cNvPr id="26638" name="直接箭头连接符 32">
              <a:extLst>
                <a:ext uri="{FF2B5EF4-FFF2-40B4-BE49-F238E27FC236}">
                  <a16:creationId xmlns:a16="http://schemas.microsoft.com/office/drawing/2014/main" id="{6E19EE81-9EBF-FA40-AE09-6400C6E408AB}"/>
                </a:ext>
              </a:extLst>
            </p:cNvPr>
            <p:cNvCxnSpPr>
              <a:cxnSpLocks noChangeShapeType="1"/>
            </p:cNvCxnSpPr>
            <p:nvPr/>
          </p:nvCxnSpPr>
          <p:spPr bwMode="auto">
            <a:xfrm>
              <a:off x="1714481" y="3729768"/>
              <a:ext cx="828000" cy="0"/>
            </a:xfrm>
            <a:prstGeom prst="straightConnector1">
              <a:avLst/>
            </a:prstGeom>
            <a:noFill/>
            <a:ln w="38100">
              <a:solidFill>
                <a:srgbClr val="9900FF"/>
              </a:solidFill>
              <a:round/>
              <a:headEnd/>
              <a:tailEnd type="arrow" w="med" len="med"/>
            </a:ln>
            <a:extLst>
              <a:ext uri="{909E8E84-426E-40DD-AFC4-6F175D3DCCD1}">
                <a14:hiddenFill xmlns:a14="http://schemas.microsoft.com/office/drawing/2010/main">
                  <a:noFill/>
                </a14:hiddenFill>
              </a:ext>
            </a:extLst>
          </p:spPr>
        </p:cxnSp>
        <p:cxnSp>
          <p:nvCxnSpPr>
            <p:cNvPr id="26639" name="直接箭头连接符 34">
              <a:extLst>
                <a:ext uri="{FF2B5EF4-FFF2-40B4-BE49-F238E27FC236}">
                  <a16:creationId xmlns:a16="http://schemas.microsoft.com/office/drawing/2014/main" id="{03190918-7BA8-9349-A3AD-A32AFE6D1FEE}"/>
                </a:ext>
              </a:extLst>
            </p:cNvPr>
            <p:cNvCxnSpPr>
              <a:cxnSpLocks noChangeShapeType="1"/>
            </p:cNvCxnSpPr>
            <p:nvPr/>
          </p:nvCxnSpPr>
          <p:spPr bwMode="auto">
            <a:xfrm>
              <a:off x="4282657" y="3749699"/>
              <a:ext cx="828000" cy="0"/>
            </a:xfrm>
            <a:prstGeom prst="straightConnector1">
              <a:avLst/>
            </a:prstGeom>
            <a:noFill/>
            <a:ln w="38100">
              <a:solidFill>
                <a:srgbClr val="9900FF"/>
              </a:solidFill>
              <a:round/>
              <a:headEnd/>
              <a:tailEnd type="arrow" w="med" len="med"/>
            </a:ln>
            <a:extLst>
              <a:ext uri="{909E8E84-426E-40DD-AFC4-6F175D3DCCD1}">
                <a14:hiddenFill xmlns:a14="http://schemas.microsoft.com/office/drawing/2010/main">
                  <a:noFill/>
                </a14:hiddenFill>
              </a:ext>
            </a:extLst>
          </p:spPr>
        </p:cxnSp>
        <p:sp>
          <p:nvSpPr>
            <p:cNvPr id="53" name="Text Box 33">
              <a:extLst>
                <a:ext uri="{FF2B5EF4-FFF2-40B4-BE49-F238E27FC236}">
                  <a16:creationId xmlns:a16="http://schemas.microsoft.com/office/drawing/2014/main" id="{9633A575-2C6E-5F4F-8317-6F7B9F326A7D}"/>
                </a:ext>
              </a:extLst>
            </p:cNvPr>
            <p:cNvSpPr txBox="1">
              <a:spLocks noChangeArrowheads="1"/>
            </p:cNvSpPr>
            <p:nvPr/>
          </p:nvSpPr>
          <p:spPr bwMode="auto">
            <a:xfrm>
              <a:off x="2856454" y="3427815"/>
              <a:ext cx="1149810" cy="954411"/>
            </a:xfrm>
            <a:prstGeom prst="rect">
              <a:avLst/>
            </a:prstGeom>
            <a:noFill/>
            <a:ln w="28575" algn="ctr">
              <a:noFill/>
              <a:miter lim="800000"/>
              <a:headEnd/>
              <a:tailEnd/>
            </a:ln>
            <a:effectLst/>
          </p:spPr>
          <p:txBody>
            <a:bodyPr wrap="square" lIns="91435" tIns="45718" rIns="91435" bIns="45718">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lang="zh-CN" altLang="en-US" sz="2800" b="1" dirty="0">
                  <a:solidFill>
                    <a:srgbClr val="FFFFFF"/>
                  </a:solidFill>
                  <a:effectLst>
                    <a:outerShdw blurRad="38100" dist="38100" dir="2700000" algn="tl">
                      <a:srgbClr val="C0C0C0"/>
                    </a:outerShdw>
                  </a:effectLst>
                  <a:latin typeface="宋体" panose="02010600030101010101" pitchFamily="2" charset="-122"/>
                  <a:ea typeface="宋体" panose="02010600030101010101" pitchFamily="2" charset="-122"/>
                </a:rPr>
                <a:t>数据结构</a:t>
              </a:r>
            </a:p>
          </p:txBody>
        </p:sp>
      </p:grpSp>
      <p:sp>
        <p:nvSpPr>
          <p:cNvPr id="26628" name="灯片编号占位符 49">
            <a:extLst>
              <a:ext uri="{FF2B5EF4-FFF2-40B4-BE49-F238E27FC236}">
                <a16:creationId xmlns:a16="http://schemas.microsoft.com/office/drawing/2014/main" id="{D1B4D02E-FFC8-E144-9485-8FDA65290CC9}"/>
              </a:ext>
            </a:extLst>
          </p:cNvPr>
          <p:cNvSpPr>
            <a:spLocks noGrp="1"/>
          </p:cNvSpPr>
          <p:nvPr>
            <p:ph type="sldNum" sz="quarter" idx="12"/>
          </p:nvPr>
        </p:nvSpPr>
        <p:spPr>
          <a:xfrm>
            <a:off x="6524625" y="6310313"/>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SimSun" panose="02010600030101010101" pitchFamily="2" charset="-122"/>
                <a:cs typeface="SimSun"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SimSun"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24BC7D8-A9CE-F84C-ABC4-D48B20C1246D}" type="slidenum">
              <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40" name="标题 1">
            <a:extLst>
              <a:ext uri="{FF2B5EF4-FFF2-40B4-BE49-F238E27FC236}">
                <a16:creationId xmlns:a16="http://schemas.microsoft.com/office/drawing/2014/main" id="{BE5896FE-AA7A-8049-A383-506107570E86}"/>
              </a:ext>
            </a:extLst>
          </p:cNvPr>
          <p:cNvSpPr txBox="1">
            <a:spLocks/>
          </p:cNvSpPr>
          <p:nvPr/>
        </p:nvSpPr>
        <p:spPr>
          <a:xfrm>
            <a:off x="1150938" y="932418"/>
            <a:ext cx="7793037" cy="743982"/>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SimSun" panose="02010600030101010101" pitchFamily="2" charset="-122"/>
                <a:cs typeface="SimSun" panose="02010600030101010101" pitchFamily="2" charset="-122"/>
              </a:defRPr>
            </a:lvl1pPr>
            <a:lvl2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2pPr>
            <a:lvl3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3pPr>
            <a:lvl4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4pPr>
            <a:lvl5pPr algn="l" rtl="0" eaLnBrk="0" fontAlgn="base" hangingPunct="0">
              <a:spcBef>
                <a:spcPct val="0"/>
              </a:spcBef>
              <a:spcAft>
                <a:spcPct val="0"/>
              </a:spcAft>
              <a:defRPr kumimoji="1" sz="4400">
                <a:solidFill>
                  <a:schemeClr val="tx2"/>
                </a:solidFill>
                <a:latin typeface="Tahoma" charset="0"/>
                <a:ea typeface="SimSun" panose="02010600030101010101" pitchFamily="2" charset="-122"/>
                <a:cs typeface="SimSun" panose="02010600030101010101" pitchFamily="2" charset="-122"/>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a:lstStyle>
          <a:p>
            <a:pPr eaLnBrk="1" hangingPunct="1"/>
            <a:r>
              <a:rPr lang="zh-CN" altLang="en-US" kern="0" dirty="0" smtClean="0">
                <a:latin typeface="黑体" panose="02010609060101010101" pitchFamily="49" charset="-122"/>
                <a:ea typeface="黑体" panose="02010609060101010101" pitchFamily="49" charset="-122"/>
              </a:rPr>
              <a:t>课程意义</a:t>
            </a:r>
            <a:endParaRPr lang="zh-CN" altLang="en-US"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0942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宋体"/>
      </a:majorFont>
      <a:minorFont>
        <a:latin typeface="Tahoma"/>
        <a:ea typeface="宋体"/>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宋体" charset="0"/>
            <a:cs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宋体" charset="0"/>
            <a:cs typeface="宋体"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宋体"/>
      </a:majorFont>
      <a:minorFont>
        <a:latin typeface="Tahoma"/>
        <a:ea typeface="宋体"/>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宋体" charset="0"/>
            <a:cs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宋体" charset="0"/>
            <a:cs typeface="宋体"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宋体"/>
      </a:majorFont>
      <a:minorFont>
        <a:latin typeface="Tahoma"/>
        <a:ea typeface="宋体"/>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宋体" charset="0"/>
            <a:cs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宋体" charset="0"/>
            <a:cs typeface="宋体"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宋体"/>
      </a:majorFont>
      <a:minorFont>
        <a:latin typeface="Tahoma"/>
        <a:ea typeface="宋体"/>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宋体" charset="0"/>
            <a:cs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宋体" charset="0"/>
            <a:cs typeface="宋体"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宋体"/>
      </a:majorFont>
      <a:minorFont>
        <a:latin typeface="Tahoma"/>
        <a:ea typeface="宋体"/>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宋体" charset="0"/>
            <a:cs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宋体" charset="0"/>
            <a:cs typeface="宋体"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Blends</Template>
  <TotalTime>19006</TotalTime>
  <Words>4410</Words>
  <Application>Microsoft Office PowerPoint</Application>
  <PresentationFormat>全屏显示(4:3)</PresentationFormat>
  <Paragraphs>690</Paragraphs>
  <Slides>88</Slides>
  <Notes>88</Notes>
  <HiddenSlides>1</HiddenSlides>
  <MMClips>0</MMClips>
  <ScaleCrop>false</ScaleCrop>
  <HeadingPairs>
    <vt:vector size="8" baseType="variant">
      <vt:variant>
        <vt:lpstr>已用的字体</vt:lpstr>
      </vt:variant>
      <vt:variant>
        <vt:i4>13</vt:i4>
      </vt:variant>
      <vt:variant>
        <vt:lpstr>主题</vt:lpstr>
      </vt:variant>
      <vt:variant>
        <vt:i4>5</vt:i4>
      </vt:variant>
      <vt:variant>
        <vt:lpstr>嵌入 OLE 服务器</vt:lpstr>
      </vt:variant>
      <vt:variant>
        <vt:i4>2</vt:i4>
      </vt:variant>
      <vt:variant>
        <vt:lpstr>幻灯片标题</vt:lpstr>
      </vt:variant>
      <vt:variant>
        <vt:i4>88</vt:i4>
      </vt:variant>
    </vt:vector>
  </HeadingPairs>
  <TitlesOfParts>
    <vt:vector size="108" baseType="lpstr">
      <vt:lpstr>黑体</vt:lpstr>
      <vt:lpstr>黑体</vt:lpstr>
      <vt:lpstr>楷体</vt:lpstr>
      <vt:lpstr>宋体</vt:lpstr>
      <vt:lpstr>宋体</vt:lpstr>
      <vt:lpstr>Arial</vt:lpstr>
      <vt:lpstr>Calibri</vt:lpstr>
      <vt:lpstr>Cambria Math</vt:lpstr>
      <vt:lpstr>Georgia</vt:lpstr>
      <vt:lpstr>Symbol</vt:lpstr>
      <vt:lpstr>Tahoma</vt:lpstr>
      <vt:lpstr>Times New Roman</vt:lpstr>
      <vt:lpstr>Wingdings</vt:lpstr>
      <vt:lpstr>Blends</vt:lpstr>
      <vt:lpstr>1_Blends</vt:lpstr>
      <vt:lpstr>2_Blends</vt:lpstr>
      <vt:lpstr>3_Blends</vt:lpstr>
      <vt:lpstr>4_Blends</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课程意义</vt:lpstr>
      <vt:lpstr>课程意义</vt:lpstr>
      <vt:lpstr>PowerPoint 演示文稿</vt:lpstr>
      <vt:lpstr>算法设计与分析</vt:lpstr>
      <vt:lpstr>PowerPoint 演示文稿</vt:lpstr>
      <vt:lpstr>PowerPoint 演示文稿</vt:lpstr>
      <vt:lpstr>1.1 算法基本概念</vt:lpstr>
      <vt:lpstr>PowerPoint 演示文稿</vt:lpstr>
      <vt:lpstr>PowerPoint 演示文稿</vt:lpstr>
      <vt:lpstr>PowerPoint 演示文稿</vt:lpstr>
      <vt:lpstr>PowerPoint 演示文稿</vt:lpstr>
      <vt:lpstr>1.1 算法基本概念：与程序的区别 </vt:lpstr>
      <vt:lpstr>1.1 算法基本概念</vt:lpstr>
      <vt:lpstr>1.1 算法基本概念</vt:lpstr>
      <vt:lpstr>PowerPoint 演示文稿</vt:lpstr>
      <vt:lpstr>1.2 算法具体例子</vt:lpstr>
      <vt:lpstr>PowerPoint 演示文稿</vt:lpstr>
      <vt:lpstr>PowerPoint 演示文稿</vt:lpstr>
      <vt:lpstr>PowerPoint 演示文稿</vt:lpstr>
      <vt:lpstr>PowerPoint 演示文稿</vt:lpstr>
      <vt:lpstr>PowerPoint 演示文稿</vt:lpstr>
      <vt:lpstr>1.2 算法具体例子：排序问题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思考？</vt:lpstr>
      <vt:lpstr>例：</vt:lpstr>
      <vt:lpstr>PowerPoint 演示文稿</vt:lpstr>
      <vt:lpstr>PowerPoint 演示文稿</vt:lpstr>
      <vt:lpstr>PowerPoint 演示文稿</vt:lpstr>
      <vt:lpstr>算法复杂度分析的意义 </vt:lpstr>
      <vt:lpstr>研究算法还有必要么？</vt:lpstr>
      <vt:lpstr>几点说明</vt:lpstr>
    </vt:vector>
  </TitlesOfParts>
  <Company>WHU ISS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离 散 数 学</dc:title>
  <dc:creator>cctang, fliu</dc:creator>
  <cp:lastModifiedBy>Li Yuqing</cp:lastModifiedBy>
  <cp:revision>769</cp:revision>
  <cp:lastPrinted>1601-01-01T00:00:00Z</cp:lastPrinted>
  <dcterms:created xsi:type="dcterms:W3CDTF">2003-07-02T00:00:48Z</dcterms:created>
  <dcterms:modified xsi:type="dcterms:W3CDTF">2022-09-07T10:11:38Z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5</vt:i4>
  </property>
</Properties>
</file>